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287000" cx="18288000"/>
  <p:notesSz cx="6858000" cy="9144000"/>
  <p:embeddedFontLst>
    <p:embeddedFont>
      <p:font typeface="Poppins"/>
      <p:regular r:id="rId28"/>
      <p:bold r:id="rId29"/>
      <p:italic r:id="rId30"/>
      <p:boldItalic r:id="rId31"/>
    </p:embeddedFont>
    <p:embeddedFont>
      <p:font typeface="Poppins Medium"/>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747775"/>
          </p15:clr>
        </p15:guide>
        <p15:guide id="2" pos="5760">
          <p15:clr>
            <a:srgbClr val="747775"/>
          </p15:clr>
        </p15:guide>
      </p15:sldGuideLst>
    </p:ext>
    <p:ext uri="GoogleSlidesCustomDataVersion2">
      <go:slidesCustomData xmlns:go="http://customooxmlschemas.google.com/" r:id="rId36" roundtripDataSignature="AMtx7mi8n2bL8vCRFEgoeI7tiWCWA3ux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4C834A-E246-48F9-88C1-ABEFEBD1CBE4}">
  <a:tblStyle styleId="{854C834A-E246-48F9-88C1-ABEFEBD1CBE4}" styleName="Table_0">
    <a:wholeTbl>
      <a:tcTxStyle b="off" i="off">
        <a:font>
          <a:latin typeface="Arial"/>
          <a:ea typeface="Arial"/>
          <a:cs typeface="Arial"/>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7E7E9"/>
          </a:solidFill>
        </a:fill>
      </a:tcStyle>
    </a:band1H>
    <a:band2H>
      <a:tcTxStyle/>
    </a:band2H>
    <a:band1V>
      <a:tcTxStyle/>
      <a:tcStyle>
        <a:fill>
          <a:solidFill>
            <a:srgbClr val="E7E7E9"/>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Arial"/>
          <a:ea typeface="Arial"/>
          <a:cs typeface="Arial"/>
        </a:font>
        <a:schemeClr val="lt1"/>
      </a:tcTxStyle>
      <a:tcStyle>
        <a:fill>
          <a:solidFill>
            <a:schemeClr val="accent3"/>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oppins-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oppi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5.xml"/><Relationship Id="rId33" Type="http://schemas.openxmlformats.org/officeDocument/2006/relationships/font" Target="fonts/PoppinsMedium-bold.fntdata"/><Relationship Id="rId10" Type="http://schemas.openxmlformats.org/officeDocument/2006/relationships/slide" Target="slides/slide4.xml"/><Relationship Id="rId32" Type="http://schemas.openxmlformats.org/officeDocument/2006/relationships/font" Target="fonts/PoppinsMedium-regular.fntdata"/><Relationship Id="rId13" Type="http://schemas.openxmlformats.org/officeDocument/2006/relationships/slide" Target="slides/slide7.xml"/><Relationship Id="rId35" Type="http://schemas.openxmlformats.org/officeDocument/2006/relationships/font" Target="fonts/PoppinsMedium-boldItalic.fntdata"/><Relationship Id="rId12" Type="http://schemas.openxmlformats.org/officeDocument/2006/relationships/slide" Target="slides/slide6.xml"/><Relationship Id="rId34" Type="http://schemas.openxmlformats.org/officeDocument/2006/relationships/font" Target="fonts/PoppinsMedium-italic.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0.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2.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drive.google.com/drive/folders/1ytBxVxWWsRY1Og_KtItxwQTwo5rjqsLB?usp=sharing" TargetMode="External"/><Relationship Id="rId3" Type="http://schemas.openxmlformats.org/officeDocument/2006/relationships/hyperlink" Target="https://drive.google.com/drive/folders/1r9f2zGHgj15X8MzPDboofdWS5anbXyZI?usp=drive_link"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11.png"/><Relationship Id="rId4"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 Id="rId3" Type="http://schemas.openxmlformats.org/officeDocument/2006/relationships/image" Target="../media/image32.png"/><Relationship Id="rId4"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jpg"/><Relationship Id="rId3" Type="http://schemas.openxmlformats.org/officeDocument/2006/relationships/image" Target="../media/image27.png"/><Relationship Id="rId4"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1.png"/><Relationship Id="rId4"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25.png"/><Relationship Id="rId4"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13.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8.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9" name="Shape 9"/>
        <p:cNvGrpSpPr/>
        <p:nvPr/>
      </p:nvGrpSpPr>
      <p:grpSpPr>
        <a:xfrm>
          <a:off x="0" y="0"/>
          <a:ext cx="0" cy="0"/>
          <a:chOff x="0" y="0"/>
          <a:chExt cx="0" cy="0"/>
        </a:xfrm>
      </p:grpSpPr>
      <p:sp>
        <p:nvSpPr>
          <p:cNvPr id="10" name="Google Shape;10;p24"/>
          <p:cNvSpPr txBox="1"/>
          <p:nvPr>
            <p:ph type="title"/>
          </p:nvPr>
        </p:nvSpPr>
        <p:spPr>
          <a:xfrm>
            <a:off x="623400" y="4301700"/>
            <a:ext cx="17041200" cy="1683600"/>
          </a:xfrm>
          <a:prstGeom prst="rect">
            <a:avLst/>
          </a:prstGeom>
          <a:noFill/>
          <a:ln>
            <a:noFill/>
          </a:ln>
        </p:spPr>
        <p:txBody>
          <a:bodyPr anchorCtr="0" anchor="ctr" bIns="182850" lIns="182850" spcFirstLastPara="1" rIns="182850" wrap="square" tIns="182850">
            <a:normAutofit/>
          </a:bodyPr>
          <a:lstStyle>
            <a:lvl1pPr lvl="0" algn="ctr">
              <a:lnSpc>
                <a:spcPct val="100000"/>
              </a:lnSpc>
              <a:spcBef>
                <a:spcPts val="0"/>
              </a:spcBef>
              <a:spcAft>
                <a:spcPts val="0"/>
              </a:spcAft>
              <a:buSzPts val="7200"/>
              <a:buFont typeface="Poppins"/>
              <a:buNone/>
              <a:defRPr sz="7200">
                <a:latin typeface="Poppins"/>
                <a:ea typeface="Poppins"/>
                <a:cs typeface="Poppins"/>
                <a:sym typeface="Poppins"/>
              </a:defRPr>
            </a:lvl1pPr>
            <a:lvl2pPr lvl="1" algn="ctr">
              <a:lnSpc>
                <a:spcPct val="100000"/>
              </a:lnSpc>
              <a:spcBef>
                <a:spcPts val="0"/>
              </a:spcBef>
              <a:spcAft>
                <a:spcPts val="0"/>
              </a:spcAft>
              <a:buSzPts val="7200"/>
              <a:buFont typeface="Poppins"/>
              <a:buNone/>
              <a:defRPr sz="7200">
                <a:latin typeface="Poppins"/>
                <a:ea typeface="Poppins"/>
                <a:cs typeface="Poppins"/>
                <a:sym typeface="Poppins"/>
              </a:defRPr>
            </a:lvl2pPr>
            <a:lvl3pPr lvl="2" algn="ctr">
              <a:lnSpc>
                <a:spcPct val="100000"/>
              </a:lnSpc>
              <a:spcBef>
                <a:spcPts val="0"/>
              </a:spcBef>
              <a:spcAft>
                <a:spcPts val="0"/>
              </a:spcAft>
              <a:buSzPts val="7200"/>
              <a:buFont typeface="Poppins"/>
              <a:buNone/>
              <a:defRPr sz="7200">
                <a:latin typeface="Poppins"/>
                <a:ea typeface="Poppins"/>
                <a:cs typeface="Poppins"/>
                <a:sym typeface="Poppins"/>
              </a:defRPr>
            </a:lvl3pPr>
            <a:lvl4pPr lvl="3" algn="ctr">
              <a:lnSpc>
                <a:spcPct val="100000"/>
              </a:lnSpc>
              <a:spcBef>
                <a:spcPts val="0"/>
              </a:spcBef>
              <a:spcAft>
                <a:spcPts val="0"/>
              </a:spcAft>
              <a:buSzPts val="7200"/>
              <a:buFont typeface="Poppins"/>
              <a:buNone/>
              <a:defRPr sz="7200">
                <a:latin typeface="Poppins"/>
                <a:ea typeface="Poppins"/>
                <a:cs typeface="Poppins"/>
                <a:sym typeface="Poppins"/>
              </a:defRPr>
            </a:lvl4pPr>
            <a:lvl5pPr lvl="4" algn="ctr">
              <a:lnSpc>
                <a:spcPct val="100000"/>
              </a:lnSpc>
              <a:spcBef>
                <a:spcPts val="0"/>
              </a:spcBef>
              <a:spcAft>
                <a:spcPts val="0"/>
              </a:spcAft>
              <a:buSzPts val="7200"/>
              <a:buFont typeface="Poppins"/>
              <a:buNone/>
              <a:defRPr sz="7200">
                <a:latin typeface="Poppins"/>
                <a:ea typeface="Poppins"/>
                <a:cs typeface="Poppins"/>
                <a:sym typeface="Poppins"/>
              </a:defRPr>
            </a:lvl5pPr>
            <a:lvl6pPr lvl="5" algn="ctr">
              <a:lnSpc>
                <a:spcPct val="100000"/>
              </a:lnSpc>
              <a:spcBef>
                <a:spcPts val="0"/>
              </a:spcBef>
              <a:spcAft>
                <a:spcPts val="0"/>
              </a:spcAft>
              <a:buSzPts val="7200"/>
              <a:buFont typeface="Poppins"/>
              <a:buNone/>
              <a:defRPr sz="7200">
                <a:latin typeface="Poppins"/>
                <a:ea typeface="Poppins"/>
                <a:cs typeface="Poppins"/>
                <a:sym typeface="Poppins"/>
              </a:defRPr>
            </a:lvl6pPr>
            <a:lvl7pPr lvl="6" algn="ctr">
              <a:lnSpc>
                <a:spcPct val="100000"/>
              </a:lnSpc>
              <a:spcBef>
                <a:spcPts val="0"/>
              </a:spcBef>
              <a:spcAft>
                <a:spcPts val="0"/>
              </a:spcAft>
              <a:buSzPts val="7200"/>
              <a:buFont typeface="Poppins"/>
              <a:buNone/>
              <a:defRPr sz="7200">
                <a:latin typeface="Poppins"/>
                <a:ea typeface="Poppins"/>
                <a:cs typeface="Poppins"/>
                <a:sym typeface="Poppins"/>
              </a:defRPr>
            </a:lvl7pPr>
            <a:lvl8pPr lvl="7" algn="ctr">
              <a:lnSpc>
                <a:spcPct val="100000"/>
              </a:lnSpc>
              <a:spcBef>
                <a:spcPts val="0"/>
              </a:spcBef>
              <a:spcAft>
                <a:spcPts val="0"/>
              </a:spcAft>
              <a:buSzPts val="7200"/>
              <a:buFont typeface="Poppins"/>
              <a:buNone/>
              <a:defRPr sz="7200">
                <a:latin typeface="Poppins"/>
                <a:ea typeface="Poppins"/>
                <a:cs typeface="Poppins"/>
                <a:sym typeface="Poppins"/>
              </a:defRPr>
            </a:lvl8pPr>
            <a:lvl9pPr lvl="8" algn="ctr">
              <a:lnSpc>
                <a:spcPct val="100000"/>
              </a:lnSpc>
              <a:spcBef>
                <a:spcPts val="0"/>
              </a:spcBef>
              <a:spcAft>
                <a:spcPts val="0"/>
              </a:spcAft>
              <a:buSzPts val="7200"/>
              <a:buFont typeface="Poppins"/>
              <a:buNone/>
              <a:defRPr sz="7200">
                <a:latin typeface="Poppins"/>
                <a:ea typeface="Poppins"/>
                <a:cs typeface="Poppins"/>
                <a:sym typeface="Poppins"/>
              </a:defRPr>
            </a:lvl9pPr>
          </a:lstStyle>
          <a:p/>
        </p:txBody>
      </p:sp>
      <p:sp>
        <p:nvSpPr>
          <p:cNvPr id="11" name="Google Shape;11;p24"/>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 Image/Text" type="titleOnly">
  <p:cSld name="TITLE_ONLY">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33"/>
          <p:cNvSpPr/>
          <p:nvPr/>
        </p:nvSpPr>
        <p:spPr>
          <a:xfrm>
            <a:off x="9059525" y="-42225"/>
            <a:ext cx="9270600" cy="10329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3"/>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77" name="Google Shape;77;p33"/>
          <p:cNvPicPr preferRelativeResize="0"/>
          <p:nvPr/>
        </p:nvPicPr>
        <p:blipFill rotWithShape="1">
          <a:blip r:embed="rId3">
            <a:alphaModFix/>
          </a:blip>
          <a:srcRect b="0" l="0" r="0" t="0"/>
          <a:stretch/>
        </p:blipFill>
        <p:spPr>
          <a:xfrm>
            <a:off x="17208000" y="0"/>
            <a:ext cx="1080000" cy="1080000"/>
          </a:xfrm>
          <a:prstGeom prst="rect">
            <a:avLst/>
          </a:prstGeom>
          <a:noFill/>
          <a:ln>
            <a:noFill/>
          </a:ln>
        </p:spPr>
      </p:pic>
      <p:sp>
        <p:nvSpPr>
          <p:cNvPr id="78" name="Google Shape;78;p33"/>
          <p:cNvSpPr/>
          <p:nvPr/>
        </p:nvSpPr>
        <p:spPr>
          <a:xfrm>
            <a:off x="10501100" y="2465075"/>
            <a:ext cx="427800" cy="54000"/>
          </a:xfrm>
          <a:prstGeom prst="rect">
            <a:avLst/>
          </a:prstGeom>
          <a:solidFill>
            <a:srgbClr val="2120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020"/>
              </a:solidFill>
              <a:latin typeface="Arial"/>
              <a:ea typeface="Arial"/>
              <a:cs typeface="Arial"/>
              <a:sym typeface="Arial"/>
            </a:endParaRPr>
          </a:p>
        </p:txBody>
      </p:sp>
      <p:sp>
        <p:nvSpPr>
          <p:cNvPr id="79" name="Google Shape;79;p33"/>
          <p:cNvSpPr txBox="1"/>
          <p:nvPr>
            <p:ph type="title"/>
          </p:nvPr>
        </p:nvSpPr>
        <p:spPr>
          <a:xfrm>
            <a:off x="10249425" y="2630675"/>
            <a:ext cx="6958500" cy="18168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rgbClr val="212020"/>
              </a:buClr>
              <a:buSzPts val="5000"/>
              <a:buNone/>
              <a:defRPr sz="5000">
                <a:solidFill>
                  <a:srgbClr val="212020"/>
                </a:solidFill>
              </a:defRPr>
            </a:lvl1pPr>
            <a:lvl2pPr lvl="1" algn="l">
              <a:lnSpc>
                <a:spcPct val="100000"/>
              </a:lnSpc>
              <a:spcBef>
                <a:spcPts val="0"/>
              </a:spcBef>
              <a:spcAft>
                <a:spcPts val="0"/>
              </a:spcAft>
              <a:buClr>
                <a:srgbClr val="212020"/>
              </a:buClr>
              <a:buSzPts val="5600"/>
              <a:buNone/>
              <a:defRPr>
                <a:solidFill>
                  <a:srgbClr val="212020"/>
                </a:solidFill>
              </a:defRPr>
            </a:lvl2pPr>
            <a:lvl3pPr lvl="2" algn="l">
              <a:lnSpc>
                <a:spcPct val="100000"/>
              </a:lnSpc>
              <a:spcBef>
                <a:spcPts val="0"/>
              </a:spcBef>
              <a:spcAft>
                <a:spcPts val="0"/>
              </a:spcAft>
              <a:buClr>
                <a:srgbClr val="212020"/>
              </a:buClr>
              <a:buSzPts val="5600"/>
              <a:buNone/>
              <a:defRPr>
                <a:solidFill>
                  <a:srgbClr val="212020"/>
                </a:solidFill>
              </a:defRPr>
            </a:lvl3pPr>
            <a:lvl4pPr lvl="3" algn="l">
              <a:lnSpc>
                <a:spcPct val="100000"/>
              </a:lnSpc>
              <a:spcBef>
                <a:spcPts val="0"/>
              </a:spcBef>
              <a:spcAft>
                <a:spcPts val="0"/>
              </a:spcAft>
              <a:buClr>
                <a:srgbClr val="212020"/>
              </a:buClr>
              <a:buSzPts val="5600"/>
              <a:buNone/>
              <a:defRPr>
                <a:solidFill>
                  <a:srgbClr val="212020"/>
                </a:solidFill>
              </a:defRPr>
            </a:lvl4pPr>
            <a:lvl5pPr lvl="4" algn="l">
              <a:lnSpc>
                <a:spcPct val="100000"/>
              </a:lnSpc>
              <a:spcBef>
                <a:spcPts val="0"/>
              </a:spcBef>
              <a:spcAft>
                <a:spcPts val="0"/>
              </a:spcAft>
              <a:buClr>
                <a:srgbClr val="212020"/>
              </a:buClr>
              <a:buSzPts val="5600"/>
              <a:buNone/>
              <a:defRPr>
                <a:solidFill>
                  <a:srgbClr val="212020"/>
                </a:solidFill>
              </a:defRPr>
            </a:lvl5pPr>
            <a:lvl6pPr lvl="5" algn="l">
              <a:lnSpc>
                <a:spcPct val="100000"/>
              </a:lnSpc>
              <a:spcBef>
                <a:spcPts val="0"/>
              </a:spcBef>
              <a:spcAft>
                <a:spcPts val="0"/>
              </a:spcAft>
              <a:buClr>
                <a:srgbClr val="212020"/>
              </a:buClr>
              <a:buSzPts val="5600"/>
              <a:buNone/>
              <a:defRPr>
                <a:solidFill>
                  <a:srgbClr val="212020"/>
                </a:solidFill>
              </a:defRPr>
            </a:lvl6pPr>
            <a:lvl7pPr lvl="6" algn="l">
              <a:lnSpc>
                <a:spcPct val="100000"/>
              </a:lnSpc>
              <a:spcBef>
                <a:spcPts val="0"/>
              </a:spcBef>
              <a:spcAft>
                <a:spcPts val="0"/>
              </a:spcAft>
              <a:buClr>
                <a:srgbClr val="212020"/>
              </a:buClr>
              <a:buSzPts val="5600"/>
              <a:buNone/>
              <a:defRPr>
                <a:solidFill>
                  <a:srgbClr val="212020"/>
                </a:solidFill>
              </a:defRPr>
            </a:lvl7pPr>
            <a:lvl8pPr lvl="7" algn="l">
              <a:lnSpc>
                <a:spcPct val="100000"/>
              </a:lnSpc>
              <a:spcBef>
                <a:spcPts val="0"/>
              </a:spcBef>
              <a:spcAft>
                <a:spcPts val="0"/>
              </a:spcAft>
              <a:buClr>
                <a:srgbClr val="212020"/>
              </a:buClr>
              <a:buSzPts val="5600"/>
              <a:buNone/>
              <a:defRPr>
                <a:solidFill>
                  <a:srgbClr val="212020"/>
                </a:solidFill>
              </a:defRPr>
            </a:lvl8pPr>
            <a:lvl9pPr lvl="8" algn="l">
              <a:lnSpc>
                <a:spcPct val="100000"/>
              </a:lnSpc>
              <a:spcBef>
                <a:spcPts val="0"/>
              </a:spcBef>
              <a:spcAft>
                <a:spcPts val="0"/>
              </a:spcAft>
              <a:buClr>
                <a:srgbClr val="212020"/>
              </a:buClr>
              <a:buSzPts val="5600"/>
              <a:buNone/>
              <a:defRPr>
                <a:solidFill>
                  <a:srgbClr val="212020"/>
                </a:solidFill>
              </a:defRPr>
            </a:lvl9pPr>
          </a:lstStyle>
          <a:p/>
        </p:txBody>
      </p:sp>
      <p:sp>
        <p:nvSpPr>
          <p:cNvPr id="80" name="Google Shape;80;p33"/>
          <p:cNvSpPr txBox="1"/>
          <p:nvPr>
            <p:ph idx="1" type="subTitle"/>
          </p:nvPr>
        </p:nvSpPr>
        <p:spPr>
          <a:xfrm>
            <a:off x="10988525" y="2243825"/>
            <a:ext cx="63456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SzPts val="2800"/>
              <a:buNone/>
              <a:defRPr b="1" sz="2800"/>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81" name="Google Shape;81;p33"/>
          <p:cNvSpPr txBox="1"/>
          <p:nvPr>
            <p:ph idx="2" type="subTitle"/>
          </p:nvPr>
        </p:nvSpPr>
        <p:spPr>
          <a:xfrm>
            <a:off x="10249425" y="4474400"/>
            <a:ext cx="7110900" cy="39765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 3 Columns">
  <p:cSld name="TITLE_ONLY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34"/>
          <p:cNvSpPr/>
          <p:nvPr/>
        </p:nvSpPr>
        <p:spPr>
          <a:xfrm>
            <a:off x="-25" y="4343400"/>
            <a:ext cx="18288000" cy="5964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4"/>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85" name="Google Shape;85;p34"/>
          <p:cNvPicPr preferRelativeResize="0"/>
          <p:nvPr/>
        </p:nvPicPr>
        <p:blipFill rotWithShape="1">
          <a:blip r:embed="rId3">
            <a:alphaModFix/>
          </a:blip>
          <a:srcRect b="0" l="0" r="0" t="0"/>
          <a:stretch/>
        </p:blipFill>
        <p:spPr>
          <a:xfrm>
            <a:off x="-25" y="0"/>
            <a:ext cx="18288043" cy="4343400"/>
          </a:xfrm>
          <a:prstGeom prst="rect">
            <a:avLst/>
          </a:prstGeom>
          <a:noFill/>
          <a:ln>
            <a:noFill/>
          </a:ln>
        </p:spPr>
      </p:pic>
      <p:pic>
        <p:nvPicPr>
          <p:cNvPr id="86" name="Google Shape;86;p34"/>
          <p:cNvPicPr preferRelativeResize="0"/>
          <p:nvPr/>
        </p:nvPicPr>
        <p:blipFill rotWithShape="1">
          <a:blip r:embed="rId4">
            <a:alphaModFix/>
          </a:blip>
          <a:srcRect b="0" l="0" r="0" t="0"/>
          <a:stretch/>
        </p:blipFill>
        <p:spPr>
          <a:xfrm>
            <a:off x="17208000" y="0"/>
            <a:ext cx="1080000" cy="1080000"/>
          </a:xfrm>
          <a:prstGeom prst="rect">
            <a:avLst/>
          </a:prstGeom>
          <a:noFill/>
          <a:ln>
            <a:noFill/>
          </a:ln>
        </p:spPr>
      </p:pic>
      <p:sp>
        <p:nvSpPr>
          <p:cNvPr id="87" name="Google Shape;87;p34"/>
          <p:cNvSpPr/>
          <p:nvPr/>
        </p:nvSpPr>
        <p:spPr>
          <a:xfrm>
            <a:off x="875100" y="1202575"/>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8" name="Google Shape;88;p34"/>
          <p:cNvSpPr txBox="1"/>
          <p:nvPr>
            <p:ph type="title"/>
          </p:nvPr>
        </p:nvSpPr>
        <p:spPr>
          <a:xfrm>
            <a:off x="623425" y="1368175"/>
            <a:ext cx="16397700" cy="25092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9" name="Google Shape;89;p34"/>
          <p:cNvSpPr txBox="1"/>
          <p:nvPr>
            <p:ph idx="1" type="subTitle"/>
          </p:nvPr>
        </p:nvSpPr>
        <p:spPr>
          <a:xfrm>
            <a:off x="1362525" y="981325"/>
            <a:ext cx="156585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90" name="Google Shape;90;p34"/>
          <p:cNvSpPr txBox="1"/>
          <p:nvPr>
            <p:ph idx="2" type="title"/>
          </p:nvPr>
        </p:nvSpPr>
        <p:spPr>
          <a:xfrm>
            <a:off x="623425" y="5341500"/>
            <a:ext cx="5424600" cy="8619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Clr>
                <a:srgbClr val="212020"/>
              </a:buClr>
              <a:buSzPts val="3200"/>
              <a:buNone/>
              <a:defRPr sz="3200">
                <a:solidFill>
                  <a:srgbClr val="212020"/>
                </a:solidFill>
              </a:defRPr>
            </a:lvl1pPr>
            <a:lvl2pPr lvl="1" algn="l">
              <a:lnSpc>
                <a:spcPct val="100000"/>
              </a:lnSpc>
              <a:spcBef>
                <a:spcPts val="0"/>
              </a:spcBef>
              <a:spcAft>
                <a:spcPts val="0"/>
              </a:spcAft>
              <a:buClr>
                <a:srgbClr val="212020"/>
              </a:buClr>
              <a:buSzPts val="5600"/>
              <a:buNone/>
              <a:defRPr>
                <a:solidFill>
                  <a:srgbClr val="212020"/>
                </a:solidFill>
              </a:defRPr>
            </a:lvl2pPr>
            <a:lvl3pPr lvl="2" algn="l">
              <a:lnSpc>
                <a:spcPct val="100000"/>
              </a:lnSpc>
              <a:spcBef>
                <a:spcPts val="0"/>
              </a:spcBef>
              <a:spcAft>
                <a:spcPts val="0"/>
              </a:spcAft>
              <a:buClr>
                <a:srgbClr val="212020"/>
              </a:buClr>
              <a:buSzPts val="5600"/>
              <a:buNone/>
              <a:defRPr>
                <a:solidFill>
                  <a:srgbClr val="212020"/>
                </a:solidFill>
              </a:defRPr>
            </a:lvl3pPr>
            <a:lvl4pPr lvl="3" algn="l">
              <a:lnSpc>
                <a:spcPct val="100000"/>
              </a:lnSpc>
              <a:spcBef>
                <a:spcPts val="0"/>
              </a:spcBef>
              <a:spcAft>
                <a:spcPts val="0"/>
              </a:spcAft>
              <a:buClr>
                <a:srgbClr val="212020"/>
              </a:buClr>
              <a:buSzPts val="5600"/>
              <a:buNone/>
              <a:defRPr>
                <a:solidFill>
                  <a:srgbClr val="212020"/>
                </a:solidFill>
              </a:defRPr>
            </a:lvl4pPr>
            <a:lvl5pPr lvl="4" algn="l">
              <a:lnSpc>
                <a:spcPct val="100000"/>
              </a:lnSpc>
              <a:spcBef>
                <a:spcPts val="0"/>
              </a:spcBef>
              <a:spcAft>
                <a:spcPts val="0"/>
              </a:spcAft>
              <a:buClr>
                <a:srgbClr val="212020"/>
              </a:buClr>
              <a:buSzPts val="5600"/>
              <a:buNone/>
              <a:defRPr>
                <a:solidFill>
                  <a:srgbClr val="212020"/>
                </a:solidFill>
              </a:defRPr>
            </a:lvl5pPr>
            <a:lvl6pPr lvl="5" algn="l">
              <a:lnSpc>
                <a:spcPct val="100000"/>
              </a:lnSpc>
              <a:spcBef>
                <a:spcPts val="0"/>
              </a:spcBef>
              <a:spcAft>
                <a:spcPts val="0"/>
              </a:spcAft>
              <a:buClr>
                <a:srgbClr val="212020"/>
              </a:buClr>
              <a:buSzPts val="5600"/>
              <a:buNone/>
              <a:defRPr>
                <a:solidFill>
                  <a:srgbClr val="212020"/>
                </a:solidFill>
              </a:defRPr>
            </a:lvl6pPr>
            <a:lvl7pPr lvl="6" algn="l">
              <a:lnSpc>
                <a:spcPct val="100000"/>
              </a:lnSpc>
              <a:spcBef>
                <a:spcPts val="0"/>
              </a:spcBef>
              <a:spcAft>
                <a:spcPts val="0"/>
              </a:spcAft>
              <a:buClr>
                <a:srgbClr val="212020"/>
              </a:buClr>
              <a:buSzPts val="5600"/>
              <a:buNone/>
              <a:defRPr>
                <a:solidFill>
                  <a:srgbClr val="212020"/>
                </a:solidFill>
              </a:defRPr>
            </a:lvl7pPr>
            <a:lvl8pPr lvl="7" algn="l">
              <a:lnSpc>
                <a:spcPct val="100000"/>
              </a:lnSpc>
              <a:spcBef>
                <a:spcPts val="0"/>
              </a:spcBef>
              <a:spcAft>
                <a:spcPts val="0"/>
              </a:spcAft>
              <a:buClr>
                <a:srgbClr val="212020"/>
              </a:buClr>
              <a:buSzPts val="5600"/>
              <a:buNone/>
              <a:defRPr>
                <a:solidFill>
                  <a:srgbClr val="212020"/>
                </a:solidFill>
              </a:defRPr>
            </a:lvl8pPr>
            <a:lvl9pPr lvl="8" algn="l">
              <a:lnSpc>
                <a:spcPct val="100000"/>
              </a:lnSpc>
              <a:spcBef>
                <a:spcPts val="0"/>
              </a:spcBef>
              <a:spcAft>
                <a:spcPts val="0"/>
              </a:spcAft>
              <a:buClr>
                <a:srgbClr val="212020"/>
              </a:buClr>
              <a:buSzPts val="5600"/>
              <a:buNone/>
              <a:defRPr>
                <a:solidFill>
                  <a:srgbClr val="212020"/>
                </a:solidFill>
              </a:defRPr>
            </a:lvl9pPr>
          </a:lstStyle>
          <a:p/>
        </p:txBody>
      </p:sp>
      <p:sp>
        <p:nvSpPr>
          <p:cNvPr id="91" name="Google Shape;91;p34"/>
          <p:cNvSpPr txBox="1"/>
          <p:nvPr>
            <p:ph idx="3" type="subTitle"/>
          </p:nvPr>
        </p:nvSpPr>
        <p:spPr>
          <a:xfrm>
            <a:off x="623425" y="6051000"/>
            <a:ext cx="5424600" cy="39765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2" name="Google Shape;92;p34"/>
          <p:cNvSpPr txBox="1"/>
          <p:nvPr>
            <p:ph idx="4" type="title"/>
          </p:nvPr>
        </p:nvSpPr>
        <p:spPr>
          <a:xfrm>
            <a:off x="6431713" y="5341500"/>
            <a:ext cx="5424600" cy="8619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Clr>
                <a:srgbClr val="212020"/>
              </a:buClr>
              <a:buSzPts val="3200"/>
              <a:buNone/>
              <a:defRPr sz="3200">
                <a:solidFill>
                  <a:srgbClr val="212020"/>
                </a:solidFill>
              </a:defRPr>
            </a:lvl1pPr>
            <a:lvl2pPr lvl="1" algn="l">
              <a:lnSpc>
                <a:spcPct val="100000"/>
              </a:lnSpc>
              <a:spcBef>
                <a:spcPts val="0"/>
              </a:spcBef>
              <a:spcAft>
                <a:spcPts val="0"/>
              </a:spcAft>
              <a:buClr>
                <a:srgbClr val="212020"/>
              </a:buClr>
              <a:buSzPts val="5600"/>
              <a:buNone/>
              <a:defRPr>
                <a:solidFill>
                  <a:srgbClr val="212020"/>
                </a:solidFill>
              </a:defRPr>
            </a:lvl2pPr>
            <a:lvl3pPr lvl="2" algn="l">
              <a:lnSpc>
                <a:spcPct val="100000"/>
              </a:lnSpc>
              <a:spcBef>
                <a:spcPts val="0"/>
              </a:spcBef>
              <a:spcAft>
                <a:spcPts val="0"/>
              </a:spcAft>
              <a:buClr>
                <a:srgbClr val="212020"/>
              </a:buClr>
              <a:buSzPts val="5600"/>
              <a:buNone/>
              <a:defRPr>
                <a:solidFill>
                  <a:srgbClr val="212020"/>
                </a:solidFill>
              </a:defRPr>
            </a:lvl3pPr>
            <a:lvl4pPr lvl="3" algn="l">
              <a:lnSpc>
                <a:spcPct val="100000"/>
              </a:lnSpc>
              <a:spcBef>
                <a:spcPts val="0"/>
              </a:spcBef>
              <a:spcAft>
                <a:spcPts val="0"/>
              </a:spcAft>
              <a:buClr>
                <a:srgbClr val="212020"/>
              </a:buClr>
              <a:buSzPts val="5600"/>
              <a:buNone/>
              <a:defRPr>
                <a:solidFill>
                  <a:srgbClr val="212020"/>
                </a:solidFill>
              </a:defRPr>
            </a:lvl4pPr>
            <a:lvl5pPr lvl="4" algn="l">
              <a:lnSpc>
                <a:spcPct val="100000"/>
              </a:lnSpc>
              <a:spcBef>
                <a:spcPts val="0"/>
              </a:spcBef>
              <a:spcAft>
                <a:spcPts val="0"/>
              </a:spcAft>
              <a:buClr>
                <a:srgbClr val="212020"/>
              </a:buClr>
              <a:buSzPts val="5600"/>
              <a:buNone/>
              <a:defRPr>
                <a:solidFill>
                  <a:srgbClr val="212020"/>
                </a:solidFill>
              </a:defRPr>
            </a:lvl5pPr>
            <a:lvl6pPr lvl="5" algn="l">
              <a:lnSpc>
                <a:spcPct val="100000"/>
              </a:lnSpc>
              <a:spcBef>
                <a:spcPts val="0"/>
              </a:spcBef>
              <a:spcAft>
                <a:spcPts val="0"/>
              </a:spcAft>
              <a:buClr>
                <a:srgbClr val="212020"/>
              </a:buClr>
              <a:buSzPts val="5600"/>
              <a:buNone/>
              <a:defRPr>
                <a:solidFill>
                  <a:srgbClr val="212020"/>
                </a:solidFill>
              </a:defRPr>
            </a:lvl6pPr>
            <a:lvl7pPr lvl="6" algn="l">
              <a:lnSpc>
                <a:spcPct val="100000"/>
              </a:lnSpc>
              <a:spcBef>
                <a:spcPts val="0"/>
              </a:spcBef>
              <a:spcAft>
                <a:spcPts val="0"/>
              </a:spcAft>
              <a:buClr>
                <a:srgbClr val="212020"/>
              </a:buClr>
              <a:buSzPts val="5600"/>
              <a:buNone/>
              <a:defRPr>
                <a:solidFill>
                  <a:srgbClr val="212020"/>
                </a:solidFill>
              </a:defRPr>
            </a:lvl7pPr>
            <a:lvl8pPr lvl="7" algn="l">
              <a:lnSpc>
                <a:spcPct val="100000"/>
              </a:lnSpc>
              <a:spcBef>
                <a:spcPts val="0"/>
              </a:spcBef>
              <a:spcAft>
                <a:spcPts val="0"/>
              </a:spcAft>
              <a:buClr>
                <a:srgbClr val="212020"/>
              </a:buClr>
              <a:buSzPts val="5600"/>
              <a:buNone/>
              <a:defRPr>
                <a:solidFill>
                  <a:srgbClr val="212020"/>
                </a:solidFill>
              </a:defRPr>
            </a:lvl8pPr>
            <a:lvl9pPr lvl="8" algn="l">
              <a:lnSpc>
                <a:spcPct val="100000"/>
              </a:lnSpc>
              <a:spcBef>
                <a:spcPts val="0"/>
              </a:spcBef>
              <a:spcAft>
                <a:spcPts val="0"/>
              </a:spcAft>
              <a:buClr>
                <a:srgbClr val="212020"/>
              </a:buClr>
              <a:buSzPts val="5600"/>
              <a:buNone/>
              <a:defRPr>
                <a:solidFill>
                  <a:srgbClr val="212020"/>
                </a:solidFill>
              </a:defRPr>
            </a:lvl9pPr>
          </a:lstStyle>
          <a:p/>
        </p:txBody>
      </p:sp>
      <p:sp>
        <p:nvSpPr>
          <p:cNvPr id="93" name="Google Shape;93;p34"/>
          <p:cNvSpPr txBox="1"/>
          <p:nvPr>
            <p:ph idx="5" type="subTitle"/>
          </p:nvPr>
        </p:nvSpPr>
        <p:spPr>
          <a:xfrm>
            <a:off x="6431713" y="6051000"/>
            <a:ext cx="5424600" cy="39765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94" name="Google Shape;94;p34"/>
          <p:cNvSpPr txBox="1"/>
          <p:nvPr>
            <p:ph idx="6" type="title"/>
          </p:nvPr>
        </p:nvSpPr>
        <p:spPr>
          <a:xfrm>
            <a:off x="12240013" y="5341500"/>
            <a:ext cx="5424600" cy="8619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Clr>
                <a:srgbClr val="212020"/>
              </a:buClr>
              <a:buSzPts val="3200"/>
              <a:buNone/>
              <a:defRPr sz="3200">
                <a:solidFill>
                  <a:srgbClr val="212020"/>
                </a:solidFill>
              </a:defRPr>
            </a:lvl1pPr>
            <a:lvl2pPr lvl="1" algn="l">
              <a:lnSpc>
                <a:spcPct val="100000"/>
              </a:lnSpc>
              <a:spcBef>
                <a:spcPts val="0"/>
              </a:spcBef>
              <a:spcAft>
                <a:spcPts val="0"/>
              </a:spcAft>
              <a:buClr>
                <a:srgbClr val="212020"/>
              </a:buClr>
              <a:buSzPts val="5600"/>
              <a:buNone/>
              <a:defRPr>
                <a:solidFill>
                  <a:srgbClr val="212020"/>
                </a:solidFill>
              </a:defRPr>
            </a:lvl2pPr>
            <a:lvl3pPr lvl="2" algn="l">
              <a:lnSpc>
                <a:spcPct val="100000"/>
              </a:lnSpc>
              <a:spcBef>
                <a:spcPts val="0"/>
              </a:spcBef>
              <a:spcAft>
                <a:spcPts val="0"/>
              </a:spcAft>
              <a:buClr>
                <a:srgbClr val="212020"/>
              </a:buClr>
              <a:buSzPts val="5600"/>
              <a:buNone/>
              <a:defRPr>
                <a:solidFill>
                  <a:srgbClr val="212020"/>
                </a:solidFill>
              </a:defRPr>
            </a:lvl3pPr>
            <a:lvl4pPr lvl="3" algn="l">
              <a:lnSpc>
                <a:spcPct val="100000"/>
              </a:lnSpc>
              <a:spcBef>
                <a:spcPts val="0"/>
              </a:spcBef>
              <a:spcAft>
                <a:spcPts val="0"/>
              </a:spcAft>
              <a:buClr>
                <a:srgbClr val="212020"/>
              </a:buClr>
              <a:buSzPts val="5600"/>
              <a:buNone/>
              <a:defRPr>
                <a:solidFill>
                  <a:srgbClr val="212020"/>
                </a:solidFill>
              </a:defRPr>
            </a:lvl4pPr>
            <a:lvl5pPr lvl="4" algn="l">
              <a:lnSpc>
                <a:spcPct val="100000"/>
              </a:lnSpc>
              <a:spcBef>
                <a:spcPts val="0"/>
              </a:spcBef>
              <a:spcAft>
                <a:spcPts val="0"/>
              </a:spcAft>
              <a:buClr>
                <a:srgbClr val="212020"/>
              </a:buClr>
              <a:buSzPts val="5600"/>
              <a:buNone/>
              <a:defRPr>
                <a:solidFill>
                  <a:srgbClr val="212020"/>
                </a:solidFill>
              </a:defRPr>
            </a:lvl5pPr>
            <a:lvl6pPr lvl="5" algn="l">
              <a:lnSpc>
                <a:spcPct val="100000"/>
              </a:lnSpc>
              <a:spcBef>
                <a:spcPts val="0"/>
              </a:spcBef>
              <a:spcAft>
                <a:spcPts val="0"/>
              </a:spcAft>
              <a:buClr>
                <a:srgbClr val="212020"/>
              </a:buClr>
              <a:buSzPts val="5600"/>
              <a:buNone/>
              <a:defRPr>
                <a:solidFill>
                  <a:srgbClr val="212020"/>
                </a:solidFill>
              </a:defRPr>
            </a:lvl6pPr>
            <a:lvl7pPr lvl="6" algn="l">
              <a:lnSpc>
                <a:spcPct val="100000"/>
              </a:lnSpc>
              <a:spcBef>
                <a:spcPts val="0"/>
              </a:spcBef>
              <a:spcAft>
                <a:spcPts val="0"/>
              </a:spcAft>
              <a:buClr>
                <a:srgbClr val="212020"/>
              </a:buClr>
              <a:buSzPts val="5600"/>
              <a:buNone/>
              <a:defRPr>
                <a:solidFill>
                  <a:srgbClr val="212020"/>
                </a:solidFill>
              </a:defRPr>
            </a:lvl7pPr>
            <a:lvl8pPr lvl="7" algn="l">
              <a:lnSpc>
                <a:spcPct val="100000"/>
              </a:lnSpc>
              <a:spcBef>
                <a:spcPts val="0"/>
              </a:spcBef>
              <a:spcAft>
                <a:spcPts val="0"/>
              </a:spcAft>
              <a:buClr>
                <a:srgbClr val="212020"/>
              </a:buClr>
              <a:buSzPts val="5600"/>
              <a:buNone/>
              <a:defRPr>
                <a:solidFill>
                  <a:srgbClr val="212020"/>
                </a:solidFill>
              </a:defRPr>
            </a:lvl8pPr>
            <a:lvl9pPr lvl="8" algn="l">
              <a:lnSpc>
                <a:spcPct val="100000"/>
              </a:lnSpc>
              <a:spcBef>
                <a:spcPts val="0"/>
              </a:spcBef>
              <a:spcAft>
                <a:spcPts val="0"/>
              </a:spcAft>
              <a:buClr>
                <a:srgbClr val="212020"/>
              </a:buClr>
              <a:buSzPts val="5600"/>
              <a:buNone/>
              <a:defRPr>
                <a:solidFill>
                  <a:srgbClr val="212020"/>
                </a:solidFill>
              </a:defRPr>
            </a:lvl9pPr>
          </a:lstStyle>
          <a:p/>
        </p:txBody>
      </p:sp>
      <p:sp>
        <p:nvSpPr>
          <p:cNvPr id="95" name="Google Shape;95;p34"/>
          <p:cNvSpPr txBox="1"/>
          <p:nvPr>
            <p:ph idx="7" type="subTitle"/>
          </p:nvPr>
        </p:nvSpPr>
        <p:spPr>
          <a:xfrm>
            <a:off x="12240013" y="6051000"/>
            <a:ext cx="5424600" cy="39765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 2 Rows">
  <p:cSld name="TITLE_ONLY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5"/>
          <p:cNvPicPr preferRelativeResize="0"/>
          <p:nvPr/>
        </p:nvPicPr>
        <p:blipFill rotWithShape="1">
          <a:blip r:embed="rId3">
            <a:alphaModFix/>
          </a:blip>
          <a:srcRect b="0" l="0" r="0" t="0"/>
          <a:stretch/>
        </p:blipFill>
        <p:spPr>
          <a:xfrm>
            <a:off x="-76246" y="-21100"/>
            <a:ext cx="9144046" cy="10287051"/>
          </a:xfrm>
          <a:prstGeom prst="rect">
            <a:avLst/>
          </a:prstGeom>
          <a:noFill/>
          <a:ln>
            <a:noFill/>
          </a:ln>
        </p:spPr>
      </p:pic>
      <p:sp>
        <p:nvSpPr>
          <p:cNvPr id="98" name="Google Shape;98;p35"/>
          <p:cNvSpPr/>
          <p:nvPr/>
        </p:nvSpPr>
        <p:spPr>
          <a:xfrm>
            <a:off x="9059525" y="-42225"/>
            <a:ext cx="9270600" cy="10329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5"/>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100" name="Google Shape;100;p35"/>
          <p:cNvPicPr preferRelativeResize="0"/>
          <p:nvPr/>
        </p:nvPicPr>
        <p:blipFill rotWithShape="1">
          <a:blip r:embed="rId4">
            <a:alphaModFix/>
          </a:blip>
          <a:srcRect b="0" l="0" r="0" t="0"/>
          <a:stretch/>
        </p:blipFill>
        <p:spPr>
          <a:xfrm>
            <a:off x="17208000" y="0"/>
            <a:ext cx="1080000" cy="1080000"/>
          </a:xfrm>
          <a:prstGeom prst="rect">
            <a:avLst/>
          </a:prstGeom>
          <a:noFill/>
          <a:ln>
            <a:noFill/>
          </a:ln>
        </p:spPr>
      </p:pic>
      <p:sp>
        <p:nvSpPr>
          <p:cNvPr id="101" name="Google Shape;101;p35"/>
          <p:cNvSpPr/>
          <p:nvPr/>
        </p:nvSpPr>
        <p:spPr>
          <a:xfrm>
            <a:off x="802175" y="2076575"/>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2" name="Google Shape;102;p35"/>
          <p:cNvSpPr txBox="1"/>
          <p:nvPr>
            <p:ph type="title"/>
          </p:nvPr>
        </p:nvSpPr>
        <p:spPr>
          <a:xfrm>
            <a:off x="550500" y="2242175"/>
            <a:ext cx="7981200" cy="74088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03" name="Google Shape;103;p35"/>
          <p:cNvSpPr txBox="1"/>
          <p:nvPr>
            <p:ph idx="1" type="subTitle"/>
          </p:nvPr>
        </p:nvSpPr>
        <p:spPr>
          <a:xfrm>
            <a:off x="1289600" y="1855325"/>
            <a:ext cx="69894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04" name="Google Shape;104;p35"/>
          <p:cNvSpPr txBox="1"/>
          <p:nvPr>
            <p:ph idx="2" type="subTitle"/>
          </p:nvPr>
        </p:nvSpPr>
        <p:spPr>
          <a:xfrm>
            <a:off x="10314000" y="2416875"/>
            <a:ext cx="6700800" cy="25092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05" name="Google Shape;105;p35"/>
          <p:cNvSpPr txBox="1"/>
          <p:nvPr>
            <p:ph idx="3" type="subTitle"/>
          </p:nvPr>
        </p:nvSpPr>
        <p:spPr>
          <a:xfrm>
            <a:off x="10314000" y="1749575"/>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200"/>
              <a:buNone/>
              <a:defRPr b="1" sz="3200"/>
            </a:lvl1pPr>
            <a:lvl2pPr lvl="1" algn="l">
              <a:lnSpc>
                <a:spcPct val="115000"/>
              </a:lnSpc>
              <a:spcBef>
                <a:spcPts val="0"/>
              </a:spcBef>
              <a:spcAft>
                <a:spcPts val="0"/>
              </a:spcAft>
              <a:buSzPts val="3200"/>
              <a:buNone/>
              <a:defRPr sz="3200"/>
            </a:lvl2pPr>
            <a:lvl3pPr lvl="2" algn="l">
              <a:lnSpc>
                <a:spcPct val="115000"/>
              </a:lnSpc>
              <a:spcBef>
                <a:spcPts val="0"/>
              </a:spcBef>
              <a:spcAft>
                <a:spcPts val="0"/>
              </a:spcAft>
              <a:buSzPts val="3200"/>
              <a:buNone/>
              <a:defRPr sz="3200"/>
            </a:lvl3pPr>
            <a:lvl4pPr lvl="3" algn="l">
              <a:lnSpc>
                <a:spcPct val="115000"/>
              </a:lnSpc>
              <a:spcBef>
                <a:spcPts val="0"/>
              </a:spcBef>
              <a:spcAft>
                <a:spcPts val="0"/>
              </a:spcAft>
              <a:buSzPts val="3200"/>
              <a:buNone/>
              <a:defRPr sz="3200"/>
            </a:lvl4pPr>
            <a:lvl5pPr lvl="4" algn="l">
              <a:lnSpc>
                <a:spcPct val="115000"/>
              </a:lnSpc>
              <a:spcBef>
                <a:spcPts val="0"/>
              </a:spcBef>
              <a:spcAft>
                <a:spcPts val="0"/>
              </a:spcAft>
              <a:buSzPts val="3200"/>
              <a:buNone/>
              <a:defRPr sz="3200"/>
            </a:lvl5pPr>
            <a:lvl6pPr lvl="5" algn="l">
              <a:lnSpc>
                <a:spcPct val="115000"/>
              </a:lnSpc>
              <a:spcBef>
                <a:spcPts val="0"/>
              </a:spcBef>
              <a:spcAft>
                <a:spcPts val="0"/>
              </a:spcAft>
              <a:buSzPts val="3200"/>
              <a:buNone/>
              <a:defRPr sz="3200"/>
            </a:lvl6pPr>
            <a:lvl7pPr lvl="6" algn="l">
              <a:lnSpc>
                <a:spcPct val="115000"/>
              </a:lnSpc>
              <a:spcBef>
                <a:spcPts val="0"/>
              </a:spcBef>
              <a:spcAft>
                <a:spcPts val="0"/>
              </a:spcAft>
              <a:buSzPts val="3200"/>
              <a:buNone/>
              <a:defRPr sz="3200"/>
            </a:lvl7pPr>
            <a:lvl8pPr lvl="7" algn="l">
              <a:lnSpc>
                <a:spcPct val="115000"/>
              </a:lnSpc>
              <a:spcBef>
                <a:spcPts val="0"/>
              </a:spcBef>
              <a:spcAft>
                <a:spcPts val="0"/>
              </a:spcAft>
              <a:buSzPts val="3200"/>
              <a:buNone/>
              <a:defRPr sz="3200"/>
            </a:lvl8pPr>
            <a:lvl9pPr lvl="8" algn="l">
              <a:lnSpc>
                <a:spcPct val="115000"/>
              </a:lnSpc>
              <a:spcBef>
                <a:spcPts val="0"/>
              </a:spcBef>
              <a:spcAft>
                <a:spcPts val="0"/>
              </a:spcAft>
              <a:buSzPts val="3200"/>
              <a:buNone/>
              <a:defRPr sz="3200"/>
            </a:lvl9pPr>
          </a:lstStyle>
          <a:p/>
        </p:txBody>
      </p:sp>
      <p:sp>
        <p:nvSpPr>
          <p:cNvPr id="106" name="Google Shape;106;p35"/>
          <p:cNvSpPr txBox="1"/>
          <p:nvPr>
            <p:ph idx="4" type="subTitle"/>
          </p:nvPr>
        </p:nvSpPr>
        <p:spPr>
          <a:xfrm>
            <a:off x="10314000" y="6146450"/>
            <a:ext cx="6700800" cy="25092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07" name="Google Shape;107;p35"/>
          <p:cNvSpPr txBox="1"/>
          <p:nvPr>
            <p:ph idx="5" type="subTitle"/>
          </p:nvPr>
        </p:nvSpPr>
        <p:spPr>
          <a:xfrm>
            <a:off x="10314000" y="5479150"/>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200"/>
              <a:buNone/>
              <a:defRPr b="1" sz="3200"/>
            </a:lvl1pPr>
            <a:lvl2pPr lvl="1" algn="l">
              <a:lnSpc>
                <a:spcPct val="115000"/>
              </a:lnSpc>
              <a:spcBef>
                <a:spcPts val="0"/>
              </a:spcBef>
              <a:spcAft>
                <a:spcPts val="0"/>
              </a:spcAft>
              <a:buSzPts val="3200"/>
              <a:buNone/>
              <a:defRPr sz="3200"/>
            </a:lvl2pPr>
            <a:lvl3pPr lvl="2" algn="l">
              <a:lnSpc>
                <a:spcPct val="115000"/>
              </a:lnSpc>
              <a:spcBef>
                <a:spcPts val="0"/>
              </a:spcBef>
              <a:spcAft>
                <a:spcPts val="0"/>
              </a:spcAft>
              <a:buSzPts val="3200"/>
              <a:buNone/>
              <a:defRPr sz="3200"/>
            </a:lvl3pPr>
            <a:lvl4pPr lvl="3" algn="l">
              <a:lnSpc>
                <a:spcPct val="115000"/>
              </a:lnSpc>
              <a:spcBef>
                <a:spcPts val="0"/>
              </a:spcBef>
              <a:spcAft>
                <a:spcPts val="0"/>
              </a:spcAft>
              <a:buSzPts val="3200"/>
              <a:buNone/>
              <a:defRPr sz="3200"/>
            </a:lvl4pPr>
            <a:lvl5pPr lvl="4" algn="l">
              <a:lnSpc>
                <a:spcPct val="115000"/>
              </a:lnSpc>
              <a:spcBef>
                <a:spcPts val="0"/>
              </a:spcBef>
              <a:spcAft>
                <a:spcPts val="0"/>
              </a:spcAft>
              <a:buSzPts val="3200"/>
              <a:buNone/>
              <a:defRPr sz="3200"/>
            </a:lvl5pPr>
            <a:lvl6pPr lvl="5" algn="l">
              <a:lnSpc>
                <a:spcPct val="115000"/>
              </a:lnSpc>
              <a:spcBef>
                <a:spcPts val="0"/>
              </a:spcBef>
              <a:spcAft>
                <a:spcPts val="0"/>
              </a:spcAft>
              <a:buSzPts val="3200"/>
              <a:buNone/>
              <a:defRPr sz="3200"/>
            </a:lvl6pPr>
            <a:lvl7pPr lvl="6" algn="l">
              <a:lnSpc>
                <a:spcPct val="115000"/>
              </a:lnSpc>
              <a:spcBef>
                <a:spcPts val="0"/>
              </a:spcBef>
              <a:spcAft>
                <a:spcPts val="0"/>
              </a:spcAft>
              <a:buSzPts val="3200"/>
              <a:buNone/>
              <a:defRPr sz="3200"/>
            </a:lvl7pPr>
            <a:lvl8pPr lvl="7" algn="l">
              <a:lnSpc>
                <a:spcPct val="115000"/>
              </a:lnSpc>
              <a:spcBef>
                <a:spcPts val="0"/>
              </a:spcBef>
              <a:spcAft>
                <a:spcPts val="0"/>
              </a:spcAft>
              <a:buSzPts val="3200"/>
              <a:buNone/>
              <a:defRPr sz="3200"/>
            </a:lvl8pPr>
            <a:lvl9pPr lvl="8" algn="l">
              <a:lnSpc>
                <a:spcPct val="115000"/>
              </a:lnSpc>
              <a:spcBef>
                <a:spcPts val="0"/>
              </a:spcBef>
              <a:spcAft>
                <a:spcPts val="0"/>
              </a:spcAft>
              <a:buSzPts val="3200"/>
              <a:buNone/>
              <a:defRPr sz="3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 Quote">
  <p:cSld name="TITLE_ONLY_1_1_1">
    <p:bg>
      <p:bgPr>
        <a:solidFill>
          <a:srgbClr val="1C395C"/>
        </a:solidFill>
      </p:bgPr>
    </p:bg>
    <p:spTree>
      <p:nvGrpSpPr>
        <p:cNvPr id="108" name="Shape 108"/>
        <p:cNvGrpSpPr/>
        <p:nvPr/>
      </p:nvGrpSpPr>
      <p:grpSpPr>
        <a:xfrm>
          <a:off x="0" y="0"/>
          <a:ext cx="0" cy="0"/>
          <a:chOff x="0" y="0"/>
          <a:chExt cx="0" cy="0"/>
        </a:xfrm>
      </p:grpSpPr>
      <p:sp>
        <p:nvSpPr>
          <p:cNvPr id="109" name="Google Shape;109;p36"/>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110" name="Google Shape;110;p36"/>
          <p:cNvPicPr preferRelativeResize="0"/>
          <p:nvPr/>
        </p:nvPicPr>
        <p:blipFill rotWithShape="1">
          <a:blip r:embed="rId2">
            <a:alphaModFix/>
          </a:blip>
          <a:srcRect b="0" l="0" r="0" t="0"/>
          <a:stretch/>
        </p:blipFill>
        <p:spPr>
          <a:xfrm>
            <a:off x="17208000" y="0"/>
            <a:ext cx="1080000" cy="1080000"/>
          </a:xfrm>
          <a:prstGeom prst="rect">
            <a:avLst/>
          </a:prstGeom>
          <a:noFill/>
          <a:ln>
            <a:noFill/>
          </a:ln>
        </p:spPr>
      </p:pic>
      <p:pic>
        <p:nvPicPr>
          <p:cNvPr id="111" name="Google Shape;111;p36"/>
          <p:cNvPicPr preferRelativeResize="0"/>
          <p:nvPr/>
        </p:nvPicPr>
        <p:blipFill rotWithShape="1">
          <a:blip r:embed="rId3">
            <a:alphaModFix/>
          </a:blip>
          <a:srcRect b="0" l="0" r="0" t="0"/>
          <a:stretch/>
        </p:blipFill>
        <p:spPr>
          <a:xfrm>
            <a:off x="0" y="0"/>
            <a:ext cx="1790700" cy="1428750"/>
          </a:xfrm>
          <a:prstGeom prst="rect">
            <a:avLst/>
          </a:prstGeom>
          <a:noFill/>
          <a:ln>
            <a:noFill/>
          </a:ln>
        </p:spPr>
      </p:pic>
      <p:pic>
        <p:nvPicPr>
          <p:cNvPr id="112" name="Google Shape;112;p36"/>
          <p:cNvPicPr preferRelativeResize="0"/>
          <p:nvPr/>
        </p:nvPicPr>
        <p:blipFill rotWithShape="1">
          <a:blip r:embed="rId4">
            <a:alphaModFix/>
          </a:blip>
          <a:srcRect b="0" l="0" r="0" t="0"/>
          <a:stretch/>
        </p:blipFill>
        <p:spPr>
          <a:xfrm>
            <a:off x="16573500" y="8934450"/>
            <a:ext cx="1790700" cy="1428750"/>
          </a:xfrm>
          <a:prstGeom prst="rect">
            <a:avLst/>
          </a:prstGeom>
          <a:noFill/>
          <a:ln>
            <a:noFill/>
          </a:ln>
        </p:spPr>
      </p:pic>
      <p:sp>
        <p:nvSpPr>
          <p:cNvPr id="113" name="Google Shape;113;p36"/>
          <p:cNvSpPr txBox="1"/>
          <p:nvPr>
            <p:ph type="title"/>
          </p:nvPr>
        </p:nvSpPr>
        <p:spPr>
          <a:xfrm>
            <a:off x="1193850" y="1439100"/>
            <a:ext cx="15900300" cy="7408800"/>
          </a:xfrm>
          <a:prstGeom prst="rect">
            <a:avLst/>
          </a:prstGeom>
          <a:noFill/>
          <a:ln>
            <a:noFill/>
          </a:ln>
        </p:spPr>
        <p:txBody>
          <a:bodyPr anchorCtr="0" anchor="ctr" bIns="182850" lIns="182850" spcFirstLastPara="1" rIns="182850" wrap="square" tIns="18285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 Title/Text">
  <p:cSld name="TITLE_ONLY_1_1_1_1">
    <p:bg>
      <p:bgPr>
        <a:solidFill>
          <a:schemeClr val="lt1"/>
        </a:solidFill>
      </p:bgPr>
    </p:bg>
    <p:spTree>
      <p:nvGrpSpPr>
        <p:cNvPr id="114" name="Shape 114"/>
        <p:cNvGrpSpPr/>
        <p:nvPr/>
      </p:nvGrpSpPr>
      <p:grpSpPr>
        <a:xfrm>
          <a:off x="0" y="0"/>
          <a:ext cx="0" cy="0"/>
          <a:chOff x="0" y="0"/>
          <a:chExt cx="0" cy="0"/>
        </a:xfrm>
      </p:grpSpPr>
      <p:sp>
        <p:nvSpPr>
          <p:cNvPr id="115" name="Google Shape;115;p37"/>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
        <p:nvSpPr>
          <p:cNvPr id="116" name="Google Shape;116;p37"/>
          <p:cNvSpPr/>
          <p:nvPr/>
        </p:nvSpPr>
        <p:spPr>
          <a:xfrm>
            <a:off x="-76200" y="-36000"/>
            <a:ext cx="91440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 name="Google Shape;117;p37"/>
          <p:cNvPicPr preferRelativeResize="0"/>
          <p:nvPr/>
        </p:nvPicPr>
        <p:blipFill rotWithShape="1">
          <a:blip r:embed="rId2">
            <a:alphaModFix/>
          </a:blip>
          <a:srcRect b="0" l="0" r="0" t="0"/>
          <a:stretch/>
        </p:blipFill>
        <p:spPr>
          <a:xfrm>
            <a:off x="17208000" y="0"/>
            <a:ext cx="1080000" cy="1080000"/>
          </a:xfrm>
          <a:prstGeom prst="rect">
            <a:avLst/>
          </a:prstGeom>
          <a:noFill/>
          <a:ln>
            <a:noFill/>
          </a:ln>
        </p:spPr>
      </p:pic>
      <p:sp>
        <p:nvSpPr>
          <p:cNvPr id="118" name="Google Shape;118;p37"/>
          <p:cNvSpPr/>
          <p:nvPr/>
        </p:nvSpPr>
        <p:spPr>
          <a:xfrm>
            <a:off x="802175" y="3825650"/>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9" name="Google Shape;119;p37"/>
          <p:cNvSpPr txBox="1"/>
          <p:nvPr>
            <p:ph type="title"/>
          </p:nvPr>
        </p:nvSpPr>
        <p:spPr>
          <a:xfrm>
            <a:off x="550500" y="3991250"/>
            <a:ext cx="7981200" cy="37341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20" name="Google Shape;120;p37"/>
          <p:cNvSpPr txBox="1"/>
          <p:nvPr>
            <p:ph idx="1" type="subTitle"/>
          </p:nvPr>
        </p:nvSpPr>
        <p:spPr>
          <a:xfrm>
            <a:off x="1289600" y="3604400"/>
            <a:ext cx="69894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21" name="Google Shape;121;p37"/>
          <p:cNvSpPr txBox="1"/>
          <p:nvPr>
            <p:ph idx="2" type="title"/>
          </p:nvPr>
        </p:nvSpPr>
        <p:spPr>
          <a:xfrm>
            <a:off x="10249425" y="4369600"/>
            <a:ext cx="6958500" cy="18168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Clr>
                <a:srgbClr val="1C395C"/>
              </a:buClr>
              <a:buSzPts val="5000"/>
              <a:buNone/>
              <a:defRPr sz="5000">
                <a:solidFill>
                  <a:srgbClr val="1C395C"/>
                </a:solidFill>
              </a:defRPr>
            </a:lvl1pPr>
            <a:lvl2pPr lvl="1" algn="l">
              <a:lnSpc>
                <a:spcPct val="100000"/>
              </a:lnSpc>
              <a:spcBef>
                <a:spcPts val="0"/>
              </a:spcBef>
              <a:spcAft>
                <a:spcPts val="0"/>
              </a:spcAft>
              <a:buClr>
                <a:srgbClr val="1C395C"/>
              </a:buClr>
              <a:buSzPts val="5600"/>
              <a:buNone/>
              <a:defRPr>
                <a:solidFill>
                  <a:srgbClr val="1C395C"/>
                </a:solidFill>
              </a:defRPr>
            </a:lvl2pPr>
            <a:lvl3pPr lvl="2" algn="l">
              <a:lnSpc>
                <a:spcPct val="100000"/>
              </a:lnSpc>
              <a:spcBef>
                <a:spcPts val="0"/>
              </a:spcBef>
              <a:spcAft>
                <a:spcPts val="0"/>
              </a:spcAft>
              <a:buClr>
                <a:srgbClr val="1C395C"/>
              </a:buClr>
              <a:buSzPts val="5600"/>
              <a:buNone/>
              <a:defRPr>
                <a:solidFill>
                  <a:srgbClr val="1C395C"/>
                </a:solidFill>
              </a:defRPr>
            </a:lvl3pPr>
            <a:lvl4pPr lvl="3" algn="l">
              <a:lnSpc>
                <a:spcPct val="100000"/>
              </a:lnSpc>
              <a:spcBef>
                <a:spcPts val="0"/>
              </a:spcBef>
              <a:spcAft>
                <a:spcPts val="0"/>
              </a:spcAft>
              <a:buClr>
                <a:srgbClr val="1C395C"/>
              </a:buClr>
              <a:buSzPts val="5600"/>
              <a:buNone/>
              <a:defRPr>
                <a:solidFill>
                  <a:srgbClr val="1C395C"/>
                </a:solidFill>
              </a:defRPr>
            </a:lvl4pPr>
            <a:lvl5pPr lvl="4" algn="l">
              <a:lnSpc>
                <a:spcPct val="100000"/>
              </a:lnSpc>
              <a:spcBef>
                <a:spcPts val="0"/>
              </a:spcBef>
              <a:spcAft>
                <a:spcPts val="0"/>
              </a:spcAft>
              <a:buClr>
                <a:srgbClr val="1C395C"/>
              </a:buClr>
              <a:buSzPts val="5600"/>
              <a:buNone/>
              <a:defRPr>
                <a:solidFill>
                  <a:srgbClr val="1C395C"/>
                </a:solidFill>
              </a:defRPr>
            </a:lvl5pPr>
            <a:lvl6pPr lvl="5" algn="l">
              <a:lnSpc>
                <a:spcPct val="100000"/>
              </a:lnSpc>
              <a:spcBef>
                <a:spcPts val="0"/>
              </a:spcBef>
              <a:spcAft>
                <a:spcPts val="0"/>
              </a:spcAft>
              <a:buClr>
                <a:srgbClr val="1C395C"/>
              </a:buClr>
              <a:buSzPts val="5600"/>
              <a:buNone/>
              <a:defRPr>
                <a:solidFill>
                  <a:srgbClr val="1C395C"/>
                </a:solidFill>
              </a:defRPr>
            </a:lvl6pPr>
            <a:lvl7pPr lvl="6" algn="l">
              <a:lnSpc>
                <a:spcPct val="100000"/>
              </a:lnSpc>
              <a:spcBef>
                <a:spcPts val="0"/>
              </a:spcBef>
              <a:spcAft>
                <a:spcPts val="0"/>
              </a:spcAft>
              <a:buClr>
                <a:srgbClr val="1C395C"/>
              </a:buClr>
              <a:buSzPts val="5600"/>
              <a:buNone/>
              <a:defRPr>
                <a:solidFill>
                  <a:srgbClr val="1C395C"/>
                </a:solidFill>
              </a:defRPr>
            </a:lvl7pPr>
            <a:lvl8pPr lvl="7" algn="l">
              <a:lnSpc>
                <a:spcPct val="100000"/>
              </a:lnSpc>
              <a:spcBef>
                <a:spcPts val="0"/>
              </a:spcBef>
              <a:spcAft>
                <a:spcPts val="0"/>
              </a:spcAft>
              <a:buClr>
                <a:srgbClr val="1C395C"/>
              </a:buClr>
              <a:buSzPts val="5600"/>
              <a:buNone/>
              <a:defRPr>
                <a:solidFill>
                  <a:srgbClr val="1C395C"/>
                </a:solidFill>
              </a:defRPr>
            </a:lvl8pPr>
            <a:lvl9pPr lvl="8" algn="l">
              <a:lnSpc>
                <a:spcPct val="100000"/>
              </a:lnSpc>
              <a:spcBef>
                <a:spcPts val="0"/>
              </a:spcBef>
              <a:spcAft>
                <a:spcPts val="0"/>
              </a:spcAft>
              <a:buClr>
                <a:srgbClr val="1C395C"/>
              </a:buClr>
              <a:buSzPts val="5600"/>
              <a:buNone/>
              <a:defRPr>
                <a:solidFill>
                  <a:srgbClr val="1C395C"/>
                </a:solidFill>
              </a:defRPr>
            </a:lvl9pPr>
          </a:lstStyle>
          <a:p/>
        </p:txBody>
      </p:sp>
      <p:sp>
        <p:nvSpPr>
          <p:cNvPr id="122" name="Google Shape;122;p37"/>
          <p:cNvSpPr txBox="1"/>
          <p:nvPr>
            <p:ph idx="3" type="subTitle"/>
          </p:nvPr>
        </p:nvSpPr>
        <p:spPr>
          <a:xfrm>
            <a:off x="10249425" y="6213325"/>
            <a:ext cx="7110900" cy="1917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 Title/Long-Text">
  <p:cSld name="ONE_COLUMN_TEXT">
    <p:spTree>
      <p:nvGrpSpPr>
        <p:cNvPr id="123" name="Shape 123"/>
        <p:cNvGrpSpPr/>
        <p:nvPr/>
      </p:nvGrpSpPr>
      <p:grpSpPr>
        <a:xfrm>
          <a:off x="0" y="0"/>
          <a:ext cx="0" cy="0"/>
          <a:chOff x="0" y="0"/>
          <a:chExt cx="0" cy="0"/>
        </a:xfrm>
      </p:grpSpPr>
      <p:sp>
        <p:nvSpPr>
          <p:cNvPr id="124" name="Google Shape;124;p38"/>
          <p:cNvSpPr/>
          <p:nvPr/>
        </p:nvSpPr>
        <p:spPr>
          <a:xfrm>
            <a:off x="-337875" y="-36000"/>
            <a:ext cx="60078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8"/>
          <p:cNvSpPr/>
          <p:nvPr/>
        </p:nvSpPr>
        <p:spPr>
          <a:xfrm>
            <a:off x="798900" y="2391664"/>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6" name="Google Shape;126;p38"/>
          <p:cNvSpPr txBox="1"/>
          <p:nvPr>
            <p:ph type="title"/>
          </p:nvPr>
        </p:nvSpPr>
        <p:spPr>
          <a:xfrm>
            <a:off x="570300" y="2673664"/>
            <a:ext cx="4223700" cy="3564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sp>
        <p:nvSpPr>
          <p:cNvPr id="127" name="Google Shape;127;p38"/>
          <p:cNvSpPr txBox="1"/>
          <p:nvPr>
            <p:ph idx="1" type="subTitle"/>
          </p:nvPr>
        </p:nvSpPr>
        <p:spPr>
          <a:xfrm>
            <a:off x="1226700" y="2085714"/>
            <a:ext cx="35673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28" name="Google Shape;128;p38"/>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129" name="Google Shape;129;p38"/>
          <p:cNvPicPr preferRelativeResize="0"/>
          <p:nvPr/>
        </p:nvPicPr>
        <p:blipFill rotWithShape="1">
          <a:blip r:embed="rId2">
            <a:alphaModFix/>
          </a:blip>
          <a:srcRect b="0" l="0" r="0" t="0"/>
          <a:stretch/>
        </p:blipFill>
        <p:spPr>
          <a:xfrm>
            <a:off x="17208000" y="0"/>
            <a:ext cx="1080000" cy="1080000"/>
          </a:xfrm>
          <a:prstGeom prst="rect">
            <a:avLst/>
          </a:prstGeom>
          <a:noFill/>
          <a:ln>
            <a:noFill/>
          </a:ln>
        </p:spPr>
      </p:pic>
      <p:sp>
        <p:nvSpPr>
          <p:cNvPr id="130" name="Google Shape;130;p38"/>
          <p:cNvSpPr txBox="1"/>
          <p:nvPr>
            <p:ph idx="2" type="subTitle"/>
          </p:nvPr>
        </p:nvSpPr>
        <p:spPr>
          <a:xfrm>
            <a:off x="570300" y="7070610"/>
            <a:ext cx="4223700" cy="26013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Clr>
                <a:schemeClr val="lt1"/>
              </a:buClr>
              <a:buSzPts val="2400"/>
              <a:buFont typeface="Poppins Medium"/>
              <a:buNone/>
              <a:defRPr sz="2400">
                <a:solidFill>
                  <a:schemeClr val="lt1"/>
                </a:solidFill>
                <a:latin typeface="Poppins Medium"/>
                <a:ea typeface="Poppins Medium"/>
                <a:cs typeface="Poppins Medium"/>
                <a:sym typeface="Poppins Medium"/>
              </a:defRPr>
            </a:lvl1pPr>
            <a:lvl2pPr lvl="1"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31" name="Google Shape;131;p38"/>
          <p:cNvSpPr txBox="1"/>
          <p:nvPr>
            <p:ph idx="3" type="subTitle"/>
          </p:nvPr>
        </p:nvSpPr>
        <p:spPr>
          <a:xfrm>
            <a:off x="7344000" y="1250650"/>
            <a:ext cx="9677100" cy="81519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 Closing">
  <p:cSld name="ONE_COLUMN_TEXT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39"/>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134" name="Google Shape;134;p39"/>
          <p:cNvPicPr preferRelativeResize="0"/>
          <p:nvPr/>
        </p:nvPicPr>
        <p:blipFill rotWithShape="1">
          <a:blip r:embed="rId3">
            <a:alphaModFix amt="75000"/>
          </a:blip>
          <a:srcRect b="0" l="0" r="0" t="0"/>
          <a:stretch/>
        </p:blipFill>
        <p:spPr>
          <a:xfrm>
            <a:off x="0" y="0"/>
            <a:ext cx="18288000" cy="10287011"/>
          </a:xfrm>
          <a:prstGeom prst="rect">
            <a:avLst/>
          </a:prstGeom>
          <a:noFill/>
          <a:ln>
            <a:noFill/>
          </a:ln>
        </p:spPr>
      </p:pic>
      <p:pic>
        <p:nvPicPr>
          <p:cNvPr id="135" name="Google Shape;135;p39"/>
          <p:cNvPicPr preferRelativeResize="0"/>
          <p:nvPr/>
        </p:nvPicPr>
        <p:blipFill rotWithShape="1">
          <a:blip r:embed="rId4">
            <a:alphaModFix/>
          </a:blip>
          <a:srcRect b="0" l="0" r="0" t="0"/>
          <a:stretch/>
        </p:blipFill>
        <p:spPr>
          <a:xfrm>
            <a:off x="17208000" y="0"/>
            <a:ext cx="1080000" cy="1080000"/>
          </a:xfrm>
          <a:prstGeom prst="rect">
            <a:avLst/>
          </a:prstGeom>
          <a:noFill/>
          <a:ln>
            <a:noFill/>
          </a:ln>
        </p:spPr>
      </p:pic>
      <p:sp>
        <p:nvSpPr>
          <p:cNvPr id="136" name="Google Shape;136;p39"/>
          <p:cNvSpPr/>
          <p:nvPr/>
        </p:nvSpPr>
        <p:spPr>
          <a:xfrm>
            <a:off x="875100" y="6272100"/>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7" name="Google Shape;137;p39"/>
          <p:cNvSpPr txBox="1"/>
          <p:nvPr>
            <p:ph type="title"/>
          </p:nvPr>
        </p:nvSpPr>
        <p:spPr>
          <a:xfrm>
            <a:off x="623425" y="6361500"/>
            <a:ext cx="16584600" cy="3564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100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38" name="Google Shape;138;p39"/>
          <p:cNvSpPr txBox="1"/>
          <p:nvPr>
            <p:ph idx="1" type="subTitle"/>
          </p:nvPr>
        </p:nvSpPr>
        <p:spPr>
          <a:xfrm>
            <a:off x="1362525" y="6050850"/>
            <a:ext cx="156585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1 1">
  <p:cSld name="ONE_COLUMN_TEXT_1_1">
    <p:bg>
      <p:bgPr>
        <a:solidFill>
          <a:srgbClr val="F78A3C"/>
        </a:solidFill>
      </p:bgPr>
    </p:bg>
    <p:spTree>
      <p:nvGrpSpPr>
        <p:cNvPr id="139" name="Shape 139"/>
        <p:cNvGrpSpPr/>
        <p:nvPr/>
      </p:nvGrpSpPr>
      <p:grpSpPr>
        <a:xfrm>
          <a:off x="0" y="0"/>
          <a:ext cx="0" cy="0"/>
          <a:chOff x="0" y="0"/>
          <a:chExt cx="0" cy="0"/>
        </a:xfrm>
      </p:grpSpPr>
      <p:sp>
        <p:nvSpPr>
          <p:cNvPr id="140" name="Google Shape;140;p40"/>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
        <p:nvSpPr>
          <p:cNvPr id="141" name="Google Shape;141;p40"/>
          <p:cNvSpPr txBox="1"/>
          <p:nvPr/>
        </p:nvSpPr>
        <p:spPr>
          <a:xfrm>
            <a:off x="970350" y="4612050"/>
            <a:ext cx="15951300" cy="1139100"/>
          </a:xfrm>
          <a:prstGeom prst="rect">
            <a:avLst/>
          </a:prstGeom>
          <a:noFill/>
          <a:ln>
            <a:noFill/>
          </a:ln>
        </p:spPr>
        <p:txBody>
          <a:bodyPr anchorCtr="0" anchor="ctr"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5000"/>
              <a:buFont typeface="Arial"/>
              <a:buNone/>
            </a:pPr>
            <a:r>
              <a:rPr b="1" i="0" lang="tr-TR" sz="5000" u="none" cap="none" strike="noStrike">
                <a:solidFill>
                  <a:srgbClr val="FFFFFF"/>
                </a:solidFill>
                <a:latin typeface="Poppins"/>
                <a:ea typeface="Poppins"/>
                <a:cs typeface="Poppins"/>
                <a:sym typeface="Poppins"/>
              </a:rPr>
              <a:t>Template 2: Playful</a:t>
            </a:r>
            <a:endParaRPr b="1" i="0" sz="5000" u="none" cap="none" strike="noStrike">
              <a:solidFill>
                <a:srgbClr val="FFFFFF"/>
              </a:solidFill>
              <a:latin typeface="Poppins"/>
              <a:ea typeface="Poppins"/>
              <a:cs typeface="Poppins"/>
              <a:sym typeface="Poppins"/>
            </a:endParaRPr>
          </a:p>
        </p:txBody>
      </p:sp>
      <p:sp>
        <p:nvSpPr>
          <p:cNvPr id="142" name="Google Shape;142;p40"/>
          <p:cNvSpPr txBox="1"/>
          <p:nvPr/>
        </p:nvSpPr>
        <p:spPr>
          <a:xfrm>
            <a:off x="970350" y="5751150"/>
            <a:ext cx="15951300" cy="1523700"/>
          </a:xfrm>
          <a:prstGeom prst="rect">
            <a:avLst/>
          </a:prstGeom>
          <a:noFill/>
          <a:ln>
            <a:noFill/>
          </a:ln>
        </p:spPr>
        <p:txBody>
          <a:bodyPr anchorCtr="0" anchor="ctr" bIns="182850" lIns="182850" spcFirstLastPara="1" rIns="182850" wrap="square" tIns="182850">
            <a:spAutoFit/>
          </a:bodyPr>
          <a:lstStyle/>
          <a:p>
            <a:pPr indent="0" lvl="0" marL="0" marR="0" rtl="0" algn="ctr">
              <a:lnSpc>
                <a:spcPct val="150000"/>
              </a:lnSpc>
              <a:spcBef>
                <a:spcPts val="0"/>
              </a:spcBef>
              <a:spcAft>
                <a:spcPts val="0"/>
              </a:spcAft>
              <a:buClr>
                <a:srgbClr val="000000"/>
              </a:buClr>
              <a:buSzPts val="3000"/>
              <a:buFont typeface="Arial"/>
              <a:buNone/>
            </a:pPr>
            <a:r>
              <a:rPr b="1" i="0" lang="tr-TR" sz="3000" u="sng" cap="none" strike="noStrike">
                <a:solidFill>
                  <a:srgbClr val="1C395C"/>
                </a:solidFill>
                <a:latin typeface="Poppins"/>
                <a:ea typeface="Poppins"/>
                <a:cs typeface="Poppins"/>
                <a:sym typeface="Poppins"/>
                <a:hlinkClick r:id="rId2">
                  <a:extLst>
                    <a:ext uri="{A12FA001-AC4F-418D-AE19-62706E023703}">
                      <ahyp:hlinkClr val="tx"/>
                    </a:ext>
                  </a:extLst>
                </a:hlinkClick>
              </a:rPr>
              <a:t>Link to shapes</a:t>
            </a:r>
            <a:endParaRPr b="1" i="0" sz="3000" u="none" cap="none" strike="noStrike">
              <a:solidFill>
                <a:srgbClr val="FFFFFF"/>
              </a:solidFill>
              <a:latin typeface="Poppins"/>
              <a:ea typeface="Poppins"/>
              <a:cs typeface="Poppins"/>
              <a:sym typeface="Poppins"/>
            </a:endParaRPr>
          </a:p>
          <a:p>
            <a:pPr indent="0" lvl="0" marL="0" marR="0" rtl="0" algn="ctr">
              <a:lnSpc>
                <a:spcPct val="150000"/>
              </a:lnSpc>
              <a:spcBef>
                <a:spcPts val="0"/>
              </a:spcBef>
              <a:spcAft>
                <a:spcPts val="0"/>
              </a:spcAft>
              <a:buClr>
                <a:srgbClr val="000000"/>
              </a:buClr>
              <a:buSzPts val="3000"/>
              <a:buFont typeface="Arial"/>
              <a:buNone/>
            </a:pPr>
            <a:r>
              <a:rPr b="1" i="0" lang="tr-TR" sz="3000" u="sng" cap="none" strike="noStrike">
                <a:solidFill>
                  <a:srgbClr val="1C395C"/>
                </a:solidFill>
                <a:latin typeface="Poppins"/>
                <a:ea typeface="Poppins"/>
                <a:cs typeface="Poppins"/>
                <a:sym typeface="Poppins"/>
                <a:hlinkClick r:id="rId3">
                  <a:extLst>
                    <a:ext uri="{A12FA001-AC4F-418D-AE19-62706E023703}">
                      <ahyp:hlinkClr val="tx"/>
                    </a:ext>
                  </a:extLst>
                </a:hlinkClick>
              </a:rPr>
              <a:t>Link to quotes</a:t>
            </a:r>
            <a:endParaRPr b="1" i="0" sz="3000" u="none" cap="none" strike="noStrike">
              <a:solidFill>
                <a:srgbClr val="FFFFFF"/>
              </a:solidFill>
              <a:latin typeface="Poppins"/>
              <a:ea typeface="Poppins"/>
              <a:cs typeface="Poppins"/>
              <a:sym typeface="Poppi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Cover">
  <p:cSld name="MAIN_POINT">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41"/>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145" name="Google Shape;145;p41"/>
          <p:cNvPicPr preferRelativeResize="0"/>
          <p:nvPr/>
        </p:nvPicPr>
        <p:blipFill rotWithShape="1">
          <a:blip r:embed="rId3">
            <a:alphaModFix/>
          </a:blip>
          <a:srcRect b="0" l="0" r="0" t="0"/>
          <a:stretch/>
        </p:blipFill>
        <p:spPr>
          <a:xfrm>
            <a:off x="10664867" y="0"/>
            <a:ext cx="7623132" cy="2072539"/>
          </a:xfrm>
          <a:prstGeom prst="rect">
            <a:avLst/>
          </a:prstGeom>
          <a:noFill/>
          <a:ln>
            <a:noFill/>
          </a:ln>
        </p:spPr>
      </p:pic>
      <p:sp>
        <p:nvSpPr>
          <p:cNvPr id="146" name="Google Shape;146;p41"/>
          <p:cNvSpPr/>
          <p:nvPr/>
        </p:nvSpPr>
        <p:spPr>
          <a:xfrm>
            <a:off x="875100" y="6272100"/>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7" name="Google Shape;147;p41"/>
          <p:cNvSpPr txBox="1"/>
          <p:nvPr>
            <p:ph type="title"/>
          </p:nvPr>
        </p:nvSpPr>
        <p:spPr>
          <a:xfrm>
            <a:off x="623425" y="6361500"/>
            <a:ext cx="10167900" cy="3564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100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48" name="Google Shape;148;p41"/>
          <p:cNvSpPr txBox="1"/>
          <p:nvPr>
            <p:ph idx="1" type="subTitle"/>
          </p:nvPr>
        </p:nvSpPr>
        <p:spPr>
          <a:xfrm>
            <a:off x="1362525" y="6050850"/>
            <a:ext cx="156585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49" name="Google Shape;149;p41"/>
          <p:cNvSpPr/>
          <p:nvPr/>
        </p:nvSpPr>
        <p:spPr>
          <a:xfrm>
            <a:off x="881400" y="501900"/>
            <a:ext cx="4223100" cy="686100"/>
          </a:xfrm>
          <a:prstGeom prst="roundRect">
            <a:avLst>
              <a:gd fmla="val 50000" name="adj"/>
            </a:avLst>
          </a:prstGeom>
          <a:solidFill>
            <a:srgbClr val="41BE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Poppins"/>
              <a:ea typeface="Poppins"/>
              <a:cs typeface="Poppins"/>
              <a:sym typeface="Poppins"/>
            </a:endParaRPr>
          </a:p>
        </p:txBody>
      </p:sp>
      <p:sp>
        <p:nvSpPr>
          <p:cNvPr id="150" name="Google Shape;150;p41"/>
          <p:cNvSpPr txBox="1"/>
          <p:nvPr>
            <p:ph idx="2" type="subTitle"/>
          </p:nvPr>
        </p:nvSpPr>
        <p:spPr>
          <a:xfrm>
            <a:off x="881400" y="596700"/>
            <a:ext cx="4223100" cy="496500"/>
          </a:xfrm>
          <a:prstGeom prst="rect">
            <a:avLst/>
          </a:prstGeom>
          <a:noFill/>
          <a:ln>
            <a:noFill/>
          </a:ln>
        </p:spPr>
        <p:txBody>
          <a:bodyPr anchorCtr="0" anchor="ctr" bIns="182850" lIns="182850" spcFirstLastPara="1" rIns="182850" wrap="square" tIns="182850">
            <a:noAutofit/>
          </a:bodyPr>
          <a:lstStyle>
            <a:lvl1pPr lvl="0" algn="ctr">
              <a:lnSpc>
                <a:spcPct val="115000"/>
              </a:lnSpc>
              <a:spcBef>
                <a:spcPts val="0"/>
              </a:spcBef>
              <a:spcAft>
                <a:spcPts val="0"/>
              </a:spcAft>
              <a:buClr>
                <a:schemeClr val="lt1"/>
              </a:buClr>
              <a:buSzPts val="1800"/>
              <a:buNone/>
              <a:defRPr b="1" sz="1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About">
  <p:cSld name="MAIN_POINT_1">
    <p:spTree>
      <p:nvGrpSpPr>
        <p:cNvPr id="151" name="Shape 151"/>
        <p:cNvGrpSpPr/>
        <p:nvPr/>
      </p:nvGrpSpPr>
      <p:grpSpPr>
        <a:xfrm>
          <a:off x="0" y="0"/>
          <a:ext cx="0" cy="0"/>
          <a:chOff x="0" y="0"/>
          <a:chExt cx="0" cy="0"/>
        </a:xfrm>
      </p:grpSpPr>
      <p:sp>
        <p:nvSpPr>
          <p:cNvPr id="152" name="Google Shape;152;p42"/>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153" name="Google Shape;153;p42"/>
          <p:cNvPicPr preferRelativeResize="0"/>
          <p:nvPr/>
        </p:nvPicPr>
        <p:blipFill rotWithShape="1">
          <a:blip r:embed="rId2">
            <a:alphaModFix/>
          </a:blip>
          <a:srcRect b="0" l="0" r="0" t="0"/>
          <a:stretch/>
        </p:blipFill>
        <p:spPr>
          <a:xfrm>
            <a:off x="152400" y="0"/>
            <a:ext cx="18288000" cy="10287000"/>
          </a:xfrm>
          <a:prstGeom prst="rect">
            <a:avLst/>
          </a:prstGeom>
          <a:noFill/>
          <a:ln>
            <a:noFill/>
          </a:ln>
        </p:spPr>
      </p:pic>
      <p:pic>
        <p:nvPicPr>
          <p:cNvPr id="154" name="Google Shape;154;p42"/>
          <p:cNvPicPr preferRelativeResize="0"/>
          <p:nvPr/>
        </p:nvPicPr>
        <p:blipFill rotWithShape="1">
          <a:blip r:embed="rId3">
            <a:alphaModFix/>
          </a:blip>
          <a:srcRect b="0" l="0" r="0" t="0"/>
          <a:stretch/>
        </p:blipFill>
        <p:spPr>
          <a:xfrm rot="9240000">
            <a:off x="-7348200" y="-2250954"/>
            <a:ext cx="14999095" cy="15132058"/>
          </a:xfrm>
          <a:prstGeom prst="rect">
            <a:avLst/>
          </a:prstGeom>
          <a:noFill/>
          <a:ln>
            <a:noFill/>
          </a:ln>
        </p:spPr>
      </p:pic>
      <p:sp>
        <p:nvSpPr>
          <p:cNvPr id="155" name="Google Shape;155;p42"/>
          <p:cNvSpPr/>
          <p:nvPr/>
        </p:nvSpPr>
        <p:spPr>
          <a:xfrm>
            <a:off x="798900" y="4643700"/>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6" name="Google Shape;156;p42"/>
          <p:cNvSpPr txBox="1"/>
          <p:nvPr>
            <p:ph type="title"/>
          </p:nvPr>
        </p:nvSpPr>
        <p:spPr>
          <a:xfrm>
            <a:off x="570300" y="4925700"/>
            <a:ext cx="4223700" cy="3564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sp>
        <p:nvSpPr>
          <p:cNvPr id="157" name="Google Shape;157;p42"/>
          <p:cNvSpPr txBox="1"/>
          <p:nvPr>
            <p:ph idx="1" type="subTitle"/>
          </p:nvPr>
        </p:nvSpPr>
        <p:spPr>
          <a:xfrm>
            <a:off x="1226700" y="4337750"/>
            <a:ext cx="35673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58" name="Google Shape;158;p42"/>
          <p:cNvSpPr txBox="1"/>
          <p:nvPr>
            <p:ph idx="2" type="subTitle"/>
          </p:nvPr>
        </p:nvSpPr>
        <p:spPr>
          <a:xfrm>
            <a:off x="9477925" y="2943850"/>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400"/>
              <a:buNone/>
              <a:defRPr b="1" sz="3400"/>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59" name="Google Shape;159;p42"/>
          <p:cNvSpPr txBox="1"/>
          <p:nvPr>
            <p:ph idx="3" type="subTitle"/>
          </p:nvPr>
        </p:nvSpPr>
        <p:spPr>
          <a:xfrm>
            <a:off x="9505810" y="3422652"/>
            <a:ext cx="7695900" cy="7080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60" name="Google Shape;160;p42"/>
          <p:cNvSpPr txBox="1"/>
          <p:nvPr>
            <p:ph idx="4" type="subTitle"/>
          </p:nvPr>
        </p:nvSpPr>
        <p:spPr>
          <a:xfrm>
            <a:off x="9477925" y="6173248"/>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400"/>
              <a:buNone/>
              <a:defRPr b="1" sz="3400"/>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61" name="Google Shape;161;p42"/>
          <p:cNvSpPr txBox="1"/>
          <p:nvPr>
            <p:ph idx="5" type="subTitle"/>
          </p:nvPr>
        </p:nvSpPr>
        <p:spPr>
          <a:xfrm>
            <a:off x="9505810" y="6652050"/>
            <a:ext cx="7695900" cy="7080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62" name="Google Shape;162;p42"/>
          <p:cNvSpPr/>
          <p:nvPr>
            <p:ph idx="6" type="pic"/>
          </p:nvPr>
        </p:nvSpPr>
        <p:spPr>
          <a:xfrm>
            <a:off x="7116700" y="2428550"/>
            <a:ext cx="2048400" cy="2048400"/>
          </a:xfrm>
          <a:prstGeom prst="ellipse">
            <a:avLst/>
          </a:prstGeom>
          <a:noFill/>
          <a:ln>
            <a:noFill/>
          </a:ln>
        </p:spPr>
      </p:sp>
      <p:sp>
        <p:nvSpPr>
          <p:cNvPr id="163" name="Google Shape;163;p42"/>
          <p:cNvSpPr/>
          <p:nvPr>
            <p:ph idx="7" type="pic"/>
          </p:nvPr>
        </p:nvSpPr>
        <p:spPr>
          <a:xfrm>
            <a:off x="7116700" y="5683650"/>
            <a:ext cx="2048400" cy="20484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2" name="Shape 12"/>
        <p:cNvGrpSpPr/>
        <p:nvPr/>
      </p:nvGrpSpPr>
      <p:grpSpPr>
        <a:xfrm>
          <a:off x="0" y="0"/>
          <a:ext cx="0" cy="0"/>
          <a:chOff x="0" y="0"/>
          <a:chExt cx="0" cy="0"/>
        </a:xfrm>
      </p:grpSpPr>
      <p:sp>
        <p:nvSpPr>
          <p:cNvPr id="13" name="Google Shape;13;p25"/>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100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4" name="Google Shape;14;p25"/>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5" name="Google Shape;15;p25"/>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Agenda">
  <p:cSld name="MAIN_POINT_2">
    <p:spTree>
      <p:nvGrpSpPr>
        <p:cNvPr id="164" name="Shape 164"/>
        <p:cNvGrpSpPr/>
        <p:nvPr/>
      </p:nvGrpSpPr>
      <p:grpSpPr>
        <a:xfrm>
          <a:off x="0" y="0"/>
          <a:ext cx="0" cy="0"/>
          <a:chOff x="0" y="0"/>
          <a:chExt cx="0" cy="0"/>
        </a:xfrm>
      </p:grpSpPr>
      <p:sp>
        <p:nvSpPr>
          <p:cNvPr id="165" name="Google Shape;165;p43"/>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166" name="Google Shape;166;p43"/>
          <p:cNvPicPr preferRelativeResize="0"/>
          <p:nvPr/>
        </p:nvPicPr>
        <p:blipFill rotWithShape="1">
          <a:blip r:embed="rId2">
            <a:alphaModFix/>
          </a:blip>
          <a:srcRect b="0" l="0" r="0" t="0"/>
          <a:stretch/>
        </p:blipFill>
        <p:spPr>
          <a:xfrm>
            <a:off x="0" y="0"/>
            <a:ext cx="18288000" cy="10287000"/>
          </a:xfrm>
          <a:prstGeom prst="rect">
            <a:avLst/>
          </a:prstGeom>
          <a:noFill/>
          <a:ln>
            <a:noFill/>
          </a:ln>
        </p:spPr>
      </p:pic>
      <p:pic>
        <p:nvPicPr>
          <p:cNvPr id="167" name="Google Shape;167;p43"/>
          <p:cNvPicPr preferRelativeResize="0"/>
          <p:nvPr/>
        </p:nvPicPr>
        <p:blipFill rotWithShape="1">
          <a:blip r:embed="rId3">
            <a:alphaModFix/>
          </a:blip>
          <a:srcRect b="0" l="0" r="0" t="0"/>
          <a:stretch/>
        </p:blipFill>
        <p:spPr>
          <a:xfrm>
            <a:off x="0" y="0"/>
            <a:ext cx="9144000" cy="10287000"/>
          </a:xfrm>
          <a:prstGeom prst="rect">
            <a:avLst/>
          </a:prstGeom>
          <a:noFill/>
          <a:ln>
            <a:noFill/>
          </a:ln>
        </p:spPr>
      </p:pic>
      <p:pic>
        <p:nvPicPr>
          <p:cNvPr id="168" name="Google Shape;168;p43"/>
          <p:cNvPicPr preferRelativeResize="0"/>
          <p:nvPr/>
        </p:nvPicPr>
        <p:blipFill rotWithShape="1">
          <a:blip r:embed="rId4">
            <a:alphaModFix/>
          </a:blip>
          <a:srcRect b="0" l="0" r="0" t="0"/>
          <a:stretch/>
        </p:blipFill>
        <p:spPr>
          <a:xfrm rot="-6629414">
            <a:off x="759342" y="1643699"/>
            <a:ext cx="7625316" cy="7513601"/>
          </a:xfrm>
          <a:prstGeom prst="rect">
            <a:avLst/>
          </a:prstGeom>
          <a:noFill/>
          <a:ln>
            <a:noFill/>
          </a:ln>
        </p:spPr>
      </p:pic>
      <p:sp>
        <p:nvSpPr>
          <p:cNvPr id="169" name="Google Shape;169;p43"/>
          <p:cNvSpPr txBox="1"/>
          <p:nvPr>
            <p:ph idx="1" type="subTitle"/>
          </p:nvPr>
        </p:nvSpPr>
        <p:spPr>
          <a:xfrm>
            <a:off x="10121400" y="1878443"/>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200"/>
              <a:buNone/>
              <a:defRPr b="1" sz="3200"/>
            </a:lvl1pPr>
            <a:lvl2pPr lvl="1" algn="l">
              <a:lnSpc>
                <a:spcPct val="115000"/>
              </a:lnSpc>
              <a:spcBef>
                <a:spcPts val="0"/>
              </a:spcBef>
              <a:spcAft>
                <a:spcPts val="0"/>
              </a:spcAft>
              <a:buSzPts val="3200"/>
              <a:buNone/>
              <a:defRPr sz="3200"/>
            </a:lvl2pPr>
            <a:lvl3pPr lvl="2" algn="l">
              <a:lnSpc>
                <a:spcPct val="115000"/>
              </a:lnSpc>
              <a:spcBef>
                <a:spcPts val="0"/>
              </a:spcBef>
              <a:spcAft>
                <a:spcPts val="0"/>
              </a:spcAft>
              <a:buSzPts val="3200"/>
              <a:buNone/>
              <a:defRPr sz="3200"/>
            </a:lvl3pPr>
            <a:lvl4pPr lvl="3" algn="l">
              <a:lnSpc>
                <a:spcPct val="115000"/>
              </a:lnSpc>
              <a:spcBef>
                <a:spcPts val="0"/>
              </a:spcBef>
              <a:spcAft>
                <a:spcPts val="0"/>
              </a:spcAft>
              <a:buSzPts val="3200"/>
              <a:buNone/>
              <a:defRPr sz="3200"/>
            </a:lvl4pPr>
            <a:lvl5pPr lvl="4" algn="l">
              <a:lnSpc>
                <a:spcPct val="115000"/>
              </a:lnSpc>
              <a:spcBef>
                <a:spcPts val="0"/>
              </a:spcBef>
              <a:spcAft>
                <a:spcPts val="0"/>
              </a:spcAft>
              <a:buSzPts val="3200"/>
              <a:buNone/>
              <a:defRPr sz="3200"/>
            </a:lvl5pPr>
            <a:lvl6pPr lvl="5" algn="l">
              <a:lnSpc>
                <a:spcPct val="115000"/>
              </a:lnSpc>
              <a:spcBef>
                <a:spcPts val="0"/>
              </a:spcBef>
              <a:spcAft>
                <a:spcPts val="0"/>
              </a:spcAft>
              <a:buSzPts val="3200"/>
              <a:buNone/>
              <a:defRPr sz="3200"/>
            </a:lvl6pPr>
            <a:lvl7pPr lvl="6" algn="l">
              <a:lnSpc>
                <a:spcPct val="115000"/>
              </a:lnSpc>
              <a:spcBef>
                <a:spcPts val="0"/>
              </a:spcBef>
              <a:spcAft>
                <a:spcPts val="0"/>
              </a:spcAft>
              <a:buSzPts val="3200"/>
              <a:buNone/>
              <a:defRPr sz="3200"/>
            </a:lvl7pPr>
            <a:lvl8pPr lvl="7" algn="l">
              <a:lnSpc>
                <a:spcPct val="115000"/>
              </a:lnSpc>
              <a:spcBef>
                <a:spcPts val="0"/>
              </a:spcBef>
              <a:spcAft>
                <a:spcPts val="0"/>
              </a:spcAft>
              <a:buSzPts val="3200"/>
              <a:buNone/>
              <a:defRPr sz="3200"/>
            </a:lvl8pPr>
            <a:lvl9pPr lvl="8" algn="l">
              <a:lnSpc>
                <a:spcPct val="115000"/>
              </a:lnSpc>
              <a:spcBef>
                <a:spcPts val="0"/>
              </a:spcBef>
              <a:spcAft>
                <a:spcPts val="0"/>
              </a:spcAft>
              <a:buSzPts val="3200"/>
              <a:buNone/>
              <a:defRPr sz="3200"/>
            </a:lvl9pPr>
          </a:lstStyle>
          <a:p/>
        </p:txBody>
      </p:sp>
      <p:sp>
        <p:nvSpPr>
          <p:cNvPr id="170" name="Google Shape;170;p43"/>
          <p:cNvSpPr txBox="1"/>
          <p:nvPr>
            <p:ph idx="2" type="subTitle"/>
          </p:nvPr>
        </p:nvSpPr>
        <p:spPr>
          <a:xfrm>
            <a:off x="10121400" y="2357244"/>
            <a:ext cx="7695900" cy="708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71" name="Google Shape;171;p43"/>
          <p:cNvSpPr txBox="1"/>
          <p:nvPr>
            <p:ph idx="3" type="subTitle"/>
          </p:nvPr>
        </p:nvSpPr>
        <p:spPr>
          <a:xfrm>
            <a:off x="10121400" y="3791068"/>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200"/>
              <a:buNone/>
              <a:defRPr b="1" sz="3200"/>
            </a:lvl1pPr>
            <a:lvl2pPr lvl="1" algn="l">
              <a:lnSpc>
                <a:spcPct val="115000"/>
              </a:lnSpc>
              <a:spcBef>
                <a:spcPts val="0"/>
              </a:spcBef>
              <a:spcAft>
                <a:spcPts val="0"/>
              </a:spcAft>
              <a:buSzPts val="3200"/>
              <a:buNone/>
              <a:defRPr sz="3200"/>
            </a:lvl2pPr>
            <a:lvl3pPr lvl="2" algn="l">
              <a:lnSpc>
                <a:spcPct val="115000"/>
              </a:lnSpc>
              <a:spcBef>
                <a:spcPts val="0"/>
              </a:spcBef>
              <a:spcAft>
                <a:spcPts val="0"/>
              </a:spcAft>
              <a:buSzPts val="3200"/>
              <a:buNone/>
              <a:defRPr sz="3200"/>
            </a:lvl3pPr>
            <a:lvl4pPr lvl="3" algn="l">
              <a:lnSpc>
                <a:spcPct val="115000"/>
              </a:lnSpc>
              <a:spcBef>
                <a:spcPts val="0"/>
              </a:spcBef>
              <a:spcAft>
                <a:spcPts val="0"/>
              </a:spcAft>
              <a:buSzPts val="3200"/>
              <a:buNone/>
              <a:defRPr sz="3200"/>
            </a:lvl4pPr>
            <a:lvl5pPr lvl="4" algn="l">
              <a:lnSpc>
                <a:spcPct val="115000"/>
              </a:lnSpc>
              <a:spcBef>
                <a:spcPts val="0"/>
              </a:spcBef>
              <a:spcAft>
                <a:spcPts val="0"/>
              </a:spcAft>
              <a:buSzPts val="3200"/>
              <a:buNone/>
              <a:defRPr sz="3200"/>
            </a:lvl5pPr>
            <a:lvl6pPr lvl="5" algn="l">
              <a:lnSpc>
                <a:spcPct val="115000"/>
              </a:lnSpc>
              <a:spcBef>
                <a:spcPts val="0"/>
              </a:spcBef>
              <a:spcAft>
                <a:spcPts val="0"/>
              </a:spcAft>
              <a:buSzPts val="3200"/>
              <a:buNone/>
              <a:defRPr sz="3200"/>
            </a:lvl6pPr>
            <a:lvl7pPr lvl="6" algn="l">
              <a:lnSpc>
                <a:spcPct val="115000"/>
              </a:lnSpc>
              <a:spcBef>
                <a:spcPts val="0"/>
              </a:spcBef>
              <a:spcAft>
                <a:spcPts val="0"/>
              </a:spcAft>
              <a:buSzPts val="3200"/>
              <a:buNone/>
              <a:defRPr sz="3200"/>
            </a:lvl7pPr>
            <a:lvl8pPr lvl="7" algn="l">
              <a:lnSpc>
                <a:spcPct val="115000"/>
              </a:lnSpc>
              <a:spcBef>
                <a:spcPts val="0"/>
              </a:spcBef>
              <a:spcAft>
                <a:spcPts val="0"/>
              </a:spcAft>
              <a:buSzPts val="3200"/>
              <a:buNone/>
              <a:defRPr sz="3200"/>
            </a:lvl8pPr>
            <a:lvl9pPr lvl="8" algn="l">
              <a:lnSpc>
                <a:spcPct val="115000"/>
              </a:lnSpc>
              <a:spcBef>
                <a:spcPts val="0"/>
              </a:spcBef>
              <a:spcAft>
                <a:spcPts val="0"/>
              </a:spcAft>
              <a:buSzPts val="3200"/>
              <a:buNone/>
              <a:defRPr sz="3200"/>
            </a:lvl9pPr>
          </a:lstStyle>
          <a:p/>
        </p:txBody>
      </p:sp>
      <p:sp>
        <p:nvSpPr>
          <p:cNvPr id="172" name="Google Shape;172;p43"/>
          <p:cNvSpPr txBox="1"/>
          <p:nvPr>
            <p:ph idx="4" type="subTitle"/>
          </p:nvPr>
        </p:nvSpPr>
        <p:spPr>
          <a:xfrm>
            <a:off x="10121400" y="4269869"/>
            <a:ext cx="7695900" cy="708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73" name="Google Shape;173;p43"/>
          <p:cNvSpPr txBox="1"/>
          <p:nvPr>
            <p:ph idx="5" type="subTitle"/>
          </p:nvPr>
        </p:nvSpPr>
        <p:spPr>
          <a:xfrm>
            <a:off x="10121400" y="5881768"/>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200"/>
              <a:buNone/>
              <a:defRPr b="1" sz="3200"/>
            </a:lvl1pPr>
            <a:lvl2pPr lvl="1" algn="l">
              <a:lnSpc>
                <a:spcPct val="115000"/>
              </a:lnSpc>
              <a:spcBef>
                <a:spcPts val="0"/>
              </a:spcBef>
              <a:spcAft>
                <a:spcPts val="0"/>
              </a:spcAft>
              <a:buSzPts val="3200"/>
              <a:buNone/>
              <a:defRPr sz="3200"/>
            </a:lvl2pPr>
            <a:lvl3pPr lvl="2" algn="l">
              <a:lnSpc>
                <a:spcPct val="115000"/>
              </a:lnSpc>
              <a:spcBef>
                <a:spcPts val="0"/>
              </a:spcBef>
              <a:spcAft>
                <a:spcPts val="0"/>
              </a:spcAft>
              <a:buSzPts val="3200"/>
              <a:buNone/>
              <a:defRPr sz="3200"/>
            </a:lvl3pPr>
            <a:lvl4pPr lvl="3" algn="l">
              <a:lnSpc>
                <a:spcPct val="115000"/>
              </a:lnSpc>
              <a:spcBef>
                <a:spcPts val="0"/>
              </a:spcBef>
              <a:spcAft>
                <a:spcPts val="0"/>
              </a:spcAft>
              <a:buSzPts val="3200"/>
              <a:buNone/>
              <a:defRPr sz="3200"/>
            </a:lvl4pPr>
            <a:lvl5pPr lvl="4" algn="l">
              <a:lnSpc>
                <a:spcPct val="115000"/>
              </a:lnSpc>
              <a:spcBef>
                <a:spcPts val="0"/>
              </a:spcBef>
              <a:spcAft>
                <a:spcPts val="0"/>
              </a:spcAft>
              <a:buSzPts val="3200"/>
              <a:buNone/>
              <a:defRPr sz="3200"/>
            </a:lvl5pPr>
            <a:lvl6pPr lvl="5" algn="l">
              <a:lnSpc>
                <a:spcPct val="115000"/>
              </a:lnSpc>
              <a:spcBef>
                <a:spcPts val="0"/>
              </a:spcBef>
              <a:spcAft>
                <a:spcPts val="0"/>
              </a:spcAft>
              <a:buSzPts val="3200"/>
              <a:buNone/>
              <a:defRPr sz="3200"/>
            </a:lvl6pPr>
            <a:lvl7pPr lvl="6" algn="l">
              <a:lnSpc>
                <a:spcPct val="115000"/>
              </a:lnSpc>
              <a:spcBef>
                <a:spcPts val="0"/>
              </a:spcBef>
              <a:spcAft>
                <a:spcPts val="0"/>
              </a:spcAft>
              <a:buSzPts val="3200"/>
              <a:buNone/>
              <a:defRPr sz="3200"/>
            </a:lvl7pPr>
            <a:lvl8pPr lvl="7" algn="l">
              <a:lnSpc>
                <a:spcPct val="115000"/>
              </a:lnSpc>
              <a:spcBef>
                <a:spcPts val="0"/>
              </a:spcBef>
              <a:spcAft>
                <a:spcPts val="0"/>
              </a:spcAft>
              <a:buSzPts val="3200"/>
              <a:buNone/>
              <a:defRPr sz="3200"/>
            </a:lvl8pPr>
            <a:lvl9pPr lvl="8" algn="l">
              <a:lnSpc>
                <a:spcPct val="115000"/>
              </a:lnSpc>
              <a:spcBef>
                <a:spcPts val="0"/>
              </a:spcBef>
              <a:spcAft>
                <a:spcPts val="0"/>
              </a:spcAft>
              <a:buSzPts val="3200"/>
              <a:buNone/>
              <a:defRPr sz="3200"/>
            </a:lvl9pPr>
          </a:lstStyle>
          <a:p/>
        </p:txBody>
      </p:sp>
      <p:sp>
        <p:nvSpPr>
          <p:cNvPr id="174" name="Google Shape;174;p43"/>
          <p:cNvSpPr txBox="1"/>
          <p:nvPr>
            <p:ph idx="6" type="subTitle"/>
          </p:nvPr>
        </p:nvSpPr>
        <p:spPr>
          <a:xfrm>
            <a:off x="10121400" y="6360569"/>
            <a:ext cx="7695900" cy="708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75" name="Google Shape;175;p43"/>
          <p:cNvSpPr txBox="1"/>
          <p:nvPr>
            <p:ph idx="7" type="subTitle"/>
          </p:nvPr>
        </p:nvSpPr>
        <p:spPr>
          <a:xfrm>
            <a:off x="10121400" y="7978055"/>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200"/>
              <a:buNone/>
              <a:defRPr b="1" sz="3200"/>
            </a:lvl1pPr>
            <a:lvl2pPr lvl="1" algn="l">
              <a:lnSpc>
                <a:spcPct val="115000"/>
              </a:lnSpc>
              <a:spcBef>
                <a:spcPts val="0"/>
              </a:spcBef>
              <a:spcAft>
                <a:spcPts val="0"/>
              </a:spcAft>
              <a:buSzPts val="3200"/>
              <a:buNone/>
              <a:defRPr sz="3200"/>
            </a:lvl2pPr>
            <a:lvl3pPr lvl="2" algn="l">
              <a:lnSpc>
                <a:spcPct val="115000"/>
              </a:lnSpc>
              <a:spcBef>
                <a:spcPts val="0"/>
              </a:spcBef>
              <a:spcAft>
                <a:spcPts val="0"/>
              </a:spcAft>
              <a:buSzPts val="3200"/>
              <a:buNone/>
              <a:defRPr sz="3200"/>
            </a:lvl3pPr>
            <a:lvl4pPr lvl="3" algn="l">
              <a:lnSpc>
                <a:spcPct val="115000"/>
              </a:lnSpc>
              <a:spcBef>
                <a:spcPts val="0"/>
              </a:spcBef>
              <a:spcAft>
                <a:spcPts val="0"/>
              </a:spcAft>
              <a:buSzPts val="3200"/>
              <a:buNone/>
              <a:defRPr sz="3200"/>
            </a:lvl4pPr>
            <a:lvl5pPr lvl="4" algn="l">
              <a:lnSpc>
                <a:spcPct val="115000"/>
              </a:lnSpc>
              <a:spcBef>
                <a:spcPts val="0"/>
              </a:spcBef>
              <a:spcAft>
                <a:spcPts val="0"/>
              </a:spcAft>
              <a:buSzPts val="3200"/>
              <a:buNone/>
              <a:defRPr sz="3200"/>
            </a:lvl5pPr>
            <a:lvl6pPr lvl="5" algn="l">
              <a:lnSpc>
                <a:spcPct val="115000"/>
              </a:lnSpc>
              <a:spcBef>
                <a:spcPts val="0"/>
              </a:spcBef>
              <a:spcAft>
                <a:spcPts val="0"/>
              </a:spcAft>
              <a:buSzPts val="3200"/>
              <a:buNone/>
              <a:defRPr sz="3200"/>
            </a:lvl6pPr>
            <a:lvl7pPr lvl="6" algn="l">
              <a:lnSpc>
                <a:spcPct val="115000"/>
              </a:lnSpc>
              <a:spcBef>
                <a:spcPts val="0"/>
              </a:spcBef>
              <a:spcAft>
                <a:spcPts val="0"/>
              </a:spcAft>
              <a:buSzPts val="3200"/>
              <a:buNone/>
              <a:defRPr sz="3200"/>
            </a:lvl7pPr>
            <a:lvl8pPr lvl="7" algn="l">
              <a:lnSpc>
                <a:spcPct val="115000"/>
              </a:lnSpc>
              <a:spcBef>
                <a:spcPts val="0"/>
              </a:spcBef>
              <a:spcAft>
                <a:spcPts val="0"/>
              </a:spcAft>
              <a:buSzPts val="3200"/>
              <a:buNone/>
              <a:defRPr sz="3200"/>
            </a:lvl8pPr>
            <a:lvl9pPr lvl="8" algn="l">
              <a:lnSpc>
                <a:spcPct val="115000"/>
              </a:lnSpc>
              <a:spcBef>
                <a:spcPts val="0"/>
              </a:spcBef>
              <a:spcAft>
                <a:spcPts val="0"/>
              </a:spcAft>
              <a:buSzPts val="3200"/>
              <a:buNone/>
              <a:defRPr sz="3200"/>
            </a:lvl9pPr>
          </a:lstStyle>
          <a:p/>
        </p:txBody>
      </p:sp>
      <p:sp>
        <p:nvSpPr>
          <p:cNvPr id="176" name="Google Shape;176;p43"/>
          <p:cNvSpPr txBox="1"/>
          <p:nvPr>
            <p:ph idx="8" type="subTitle"/>
          </p:nvPr>
        </p:nvSpPr>
        <p:spPr>
          <a:xfrm>
            <a:off x="10121400" y="8456857"/>
            <a:ext cx="7695900" cy="708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177" name="Google Shape;177;p43"/>
          <p:cNvSpPr txBox="1"/>
          <p:nvPr>
            <p:ph type="title"/>
          </p:nvPr>
        </p:nvSpPr>
        <p:spPr>
          <a:xfrm>
            <a:off x="1333675" y="3856775"/>
            <a:ext cx="6493200" cy="3564300"/>
          </a:xfrm>
          <a:prstGeom prst="rect">
            <a:avLst/>
          </a:prstGeom>
          <a:noFill/>
          <a:ln>
            <a:noFill/>
          </a:ln>
        </p:spPr>
        <p:txBody>
          <a:bodyPr anchorCtr="0" anchor="ctr" bIns="182850" lIns="182850" spcFirstLastPara="1" rIns="182850" wrap="square" tIns="182850">
            <a:normAutofit/>
          </a:bodyPr>
          <a:lstStyle>
            <a:lvl1pPr lvl="0" algn="ctr">
              <a:lnSpc>
                <a:spcPct val="100000"/>
              </a:lnSpc>
              <a:spcBef>
                <a:spcPts val="0"/>
              </a:spcBef>
              <a:spcAft>
                <a:spcPts val="0"/>
              </a:spcAft>
              <a:buSzPts val="6400"/>
              <a:buNone/>
              <a:defRPr sz="6400"/>
            </a:lvl1pPr>
            <a:lvl2pPr lvl="1" algn="ctr">
              <a:lnSpc>
                <a:spcPct val="100000"/>
              </a:lnSpc>
              <a:spcBef>
                <a:spcPts val="0"/>
              </a:spcBef>
              <a:spcAft>
                <a:spcPts val="0"/>
              </a:spcAft>
              <a:buSzPts val="5600"/>
              <a:buNone/>
              <a:defRPr/>
            </a:lvl2pPr>
            <a:lvl3pPr lvl="2" algn="ctr">
              <a:lnSpc>
                <a:spcPct val="100000"/>
              </a:lnSpc>
              <a:spcBef>
                <a:spcPts val="0"/>
              </a:spcBef>
              <a:spcAft>
                <a:spcPts val="0"/>
              </a:spcAft>
              <a:buSzPts val="5600"/>
              <a:buNone/>
              <a:defRPr/>
            </a:lvl3pPr>
            <a:lvl4pPr lvl="3" algn="ctr">
              <a:lnSpc>
                <a:spcPct val="100000"/>
              </a:lnSpc>
              <a:spcBef>
                <a:spcPts val="0"/>
              </a:spcBef>
              <a:spcAft>
                <a:spcPts val="0"/>
              </a:spcAft>
              <a:buSzPts val="5600"/>
              <a:buNone/>
              <a:defRPr/>
            </a:lvl4pPr>
            <a:lvl5pPr lvl="4" algn="ctr">
              <a:lnSpc>
                <a:spcPct val="100000"/>
              </a:lnSpc>
              <a:spcBef>
                <a:spcPts val="0"/>
              </a:spcBef>
              <a:spcAft>
                <a:spcPts val="0"/>
              </a:spcAft>
              <a:buSzPts val="5600"/>
              <a:buNone/>
              <a:defRPr/>
            </a:lvl5pPr>
            <a:lvl6pPr lvl="5" algn="ctr">
              <a:lnSpc>
                <a:spcPct val="100000"/>
              </a:lnSpc>
              <a:spcBef>
                <a:spcPts val="0"/>
              </a:spcBef>
              <a:spcAft>
                <a:spcPts val="0"/>
              </a:spcAft>
              <a:buSzPts val="5600"/>
              <a:buNone/>
              <a:defRPr/>
            </a:lvl6pPr>
            <a:lvl7pPr lvl="6" algn="ctr">
              <a:lnSpc>
                <a:spcPct val="100000"/>
              </a:lnSpc>
              <a:spcBef>
                <a:spcPts val="0"/>
              </a:spcBef>
              <a:spcAft>
                <a:spcPts val="0"/>
              </a:spcAft>
              <a:buSzPts val="5600"/>
              <a:buNone/>
              <a:defRPr/>
            </a:lvl7pPr>
            <a:lvl8pPr lvl="7" algn="ctr">
              <a:lnSpc>
                <a:spcPct val="100000"/>
              </a:lnSpc>
              <a:spcBef>
                <a:spcPts val="0"/>
              </a:spcBef>
              <a:spcAft>
                <a:spcPts val="0"/>
              </a:spcAft>
              <a:buSzPts val="5600"/>
              <a:buNone/>
              <a:defRPr/>
            </a:lvl8pPr>
            <a:lvl9pPr lvl="8" algn="ctr">
              <a:lnSpc>
                <a:spcPct val="100000"/>
              </a:lnSpc>
              <a:spcBef>
                <a:spcPts val="0"/>
              </a:spcBef>
              <a:spcAft>
                <a:spcPts val="0"/>
              </a:spcAft>
              <a:buSzPts val="5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Section">
  <p:cSld name="MAIN_POINT_3">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44"/>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180" name="Google Shape;180;p44"/>
          <p:cNvPicPr preferRelativeResize="0"/>
          <p:nvPr/>
        </p:nvPicPr>
        <p:blipFill rotWithShape="1">
          <a:blip r:embed="rId3">
            <a:alphaModFix/>
          </a:blip>
          <a:srcRect b="0" l="0" r="0" t="0"/>
          <a:stretch/>
        </p:blipFill>
        <p:spPr>
          <a:xfrm>
            <a:off x="3" y="0"/>
            <a:ext cx="18288010" cy="10287000"/>
          </a:xfrm>
          <a:prstGeom prst="rect">
            <a:avLst/>
          </a:prstGeom>
          <a:noFill/>
          <a:ln>
            <a:noFill/>
          </a:ln>
        </p:spPr>
      </p:pic>
      <p:sp>
        <p:nvSpPr>
          <p:cNvPr id="181" name="Google Shape;181;p44"/>
          <p:cNvSpPr/>
          <p:nvPr/>
        </p:nvSpPr>
        <p:spPr>
          <a:xfrm>
            <a:off x="875100" y="6272100"/>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2" name="Google Shape;182;p44"/>
          <p:cNvSpPr txBox="1"/>
          <p:nvPr>
            <p:ph type="title"/>
          </p:nvPr>
        </p:nvSpPr>
        <p:spPr>
          <a:xfrm>
            <a:off x="623425" y="6361500"/>
            <a:ext cx="11434800" cy="3564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100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83" name="Google Shape;183;p44"/>
          <p:cNvSpPr txBox="1"/>
          <p:nvPr>
            <p:ph idx="1" type="subTitle"/>
          </p:nvPr>
        </p:nvSpPr>
        <p:spPr>
          <a:xfrm>
            <a:off x="1362525" y="6050850"/>
            <a:ext cx="156585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Image Text (1)">
  <p:cSld name="SECTION_TITLE_AND_DESCRIPTION">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5"/>
          <p:cNvPicPr preferRelativeResize="0"/>
          <p:nvPr/>
        </p:nvPicPr>
        <p:blipFill rotWithShape="1">
          <a:blip r:embed="rId3">
            <a:alphaModFix/>
          </a:blip>
          <a:srcRect b="0" l="0" r="0" t="0"/>
          <a:stretch/>
        </p:blipFill>
        <p:spPr>
          <a:xfrm>
            <a:off x="8001050" y="-200125"/>
            <a:ext cx="10287002" cy="10687252"/>
          </a:xfrm>
          <a:prstGeom prst="rect">
            <a:avLst/>
          </a:prstGeom>
          <a:noFill/>
          <a:ln>
            <a:noFill/>
          </a:ln>
        </p:spPr>
      </p:pic>
      <p:sp>
        <p:nvSpPr>
          <p:cNvPr id="186" name="Google Shape;186;p45"/>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187" name="Google Shape;187;p45"/>
          <p:cNvPicPr preferRelativeResize="0"/>
          <p:nvPr/>
        </p:nvPicPr>
        <p:blipFill rotWithShape="1">
          <a:blip r:embed="rId4">
            <a:alphaModFix/>
          </a:blip>
          <a:srcRect b="0" l="0" r="0" t="0"/>
          <a:stretch/>
        </p:blipFill>
        <p:spPr>
          <a:xfrm>
            <a:off x="15696725" y="0"/>
            <a:ext cx="2591325" cy="2695350"/>
          </a:xfrm>
          <a:prstGeom prst="rect">
            <a:avLst/>
          </a:prstGeom>
          <a:noFill/>
          <a:ln>
            <a:noFill/>
          </a:ln>
        </p:spPr>
      </p:pic>
      <p:sp>
        <p:nvSpPr>
          <p:cNvPr id="188" name="Google Shape;188;p45"/>
          <p:cNvSpPr/>
          <p:nvPr/>
        </p:nvSpPr>
        <p:spPr>
          <a:xfrm>
            <a:off x="0" y="-42225"/>
            <a:ext cx="9270600" cy="10329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5"/>
          <p:cNvSpPr/>
          <p:nvPr/>
        </p:nvSpPr>
        <p:spPr>
          <a:xfrm>
            <a:off x="1441575" y="2465075"/>
            <a:ext cx="427800" cy="54000"/>
          </a:xfrm>
          <a:prstGeom prst="rect">
            <a:avLst/>
          </a:prstGeom>
          <a:solidFill>
            <a:srgbClr val="2120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020"/>
              </a:solidFill>
              <a:latin typeface="Arial"/>
              <a:ea typeface="Arial"/>
              <a:cs typeface="Arial"/>
              <a:sym typeface="Arial"/>
            </a:endParaRPr>
          </a:p>
        </p:txBody>
      </p:sp>
      <p:sp>
        <p:nvSpPr>
          <p:cNvPr id="190" name="Google Shape;190;p45"/>
          <p:cNvSpPr txBox="1"/>
          <p:nvPr>
            <p:ph type="title"/>
          </p:nvPr>
        </p:nvSpPr>
        <p:spPr>
          <a:xfrm>
            <a:off x="1189900" y="2630675"/>
            <a:ext cx="6958500" cy="18168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rgbClr val="212020"/>
              </a:buClr>
              <a:buSzPts val="5000"/>
              <a:buNone/>
              <a:defRPr sz="5000">
                <a:solidFill>
                  <a:srgbClr val="212020"/>
                </a:solidFill>
              </a:defRPr>
            </a:lvl1pPr>
            <a:lvl2pPr lvl="1" algn="l">
              <a:lnSpc>
                <a:spcPct val="100000"/>
              </a:lnSpc>
              <a:spcBef>
                <a:spcPts val="0"/>
              </a:spcBef>
              <a:spcAft>
                <a:spcPts val="0"/>
              </a:spcAft>
              <a:buClr>
                <a:srgbClr val="212020"/>
              </a:buClr>
              <a:buSzPts val="5600"/>
              <a:buNone/>
              <a:defRPr>
                <a:solidFill>
                  <a:srgbClr val="212020"/>
                </a:solidFill>
              </a:defRPr>
            </a:lvl2pPr>
            <a:lvl3pPr lvl="2" algn="l">
              <a:lnSpc>
                <a:spcPct val="100000"/>
              </a:lnSpc>
              <a:spcBef>
                <a:spcPts val="0"/>
              </a:spcBef>
              <a:spcAft>
                <a:spcPts val="0"/>
              </a:spcAft>
              <a:buClr>
                <a:srgbClr val="212020"/>
              </a:buClr>
              <a:buSzPts val="5600"/>
              <a:buNone/>
              <a:defRPr>
                <a:solidFill>
                  <a:srgbClr val="212020"/>
                </a:solidFill>
              </a:defRPr>
            </a:lvl3pPr>
            <a:lvl4pPr lvl="3" algn="l">
              <a:lnSpc>
                <a:spcPct val="100000"/>
              </a:lnSpc>
              <a:spcBef>
                <a:spcPts val="0"/>
              </a:spcBef>
              <a:spcAft>
                <a:spcPts val="0"/>
              </a:spcAft>
              <a:buClr>
                <a:srgbClr val="212020"/>
              </a:buClr>
              <a:buSzPts val="5600"/>
              <a:buNone/>
              <a:defRPr>
                <a:solidFill>
                  <a:srgbClr val="212020"/>
                </a:solidFill>
              </a:defRPr>
            </a:lvl4pPr>
            <a:lvl5pPr lvl="4" algn="l">
              <a:lnSpc>
                <a:spcPct val="100000"/>
              </a:lnSpc>
              <a:spcBef>
                <a:spcPts val="0"/>
              </a:spcBef>
              <a:spcAft>
                <a:spcPts val="0"/>
              </a:spcAft>
              <a:buClr>
                <a:srgbClr val="212020"/>
              </a:buClr>
              <a:buSzPts val="5600"/>
              <a:buNone/>
              <a:defRPr>
                <a:solidFill>
                  <a:srgbClr val="212020"/>
                </a:solidFill>
              </a:defRPr>
            </a:lvl5pPr>
            <a:lvl6pPr lvl="5" algn="l">
              <a:lnSpc>
                <a:spcPct val="100000"/>
              </a:lnSpc>
              <a:spcBef>
                <a:spcPts val="0"/>
              </a:spcBef>
              <a:spcAft>
                <a:spcPts val="0"/>
              </a:spcAft>
              <a:buClr>
                <a:srgbClr val="212020"/>
              </a:buClr>
              <a:buSzPts val="5600"/>
              <a:buNone/>
              <a:defRPr>
                <a:solidFill>
                  <a:srgbClr val="212020"/>
                </a:solidFill>
              </a:defRPr>
            </a:lvl6pPr>
            <a:lvl7pPr lvl="6" algn="l">
              <a:lnSpc>
                <a:spcPct val="100000"/>
              </a:lnSpc>
              <a:spcBef>
                <a:spcPts val="0"/>
              </a:spcBef>
              <a:spcAft>
                <a:spcPts val="0"/>
              </a:spcAft>
              <a:buClr>
                <a:srgbClr val="212020"/>
              </a:buClr>
              <a:buSzPts val="5600"/>
              <a:buNone/>
              <a:defRPr>
                <a:solidFill>
                  <a:srgbClr val="212020"/>
                </a:solidFill>
              </a:defRPr>
            </a:lvl7pPr>
            <a:lvl8pPr lvl="7" algn="l">
              <a:lnSpc>
                <a:spcPct val="100000"/>
              </a:lnSpc>
              <a:spcBef>
                <a:spcPts val="0"/>
              </a:spcBef>
              <a:spcAft>
                <a:spcPts val="0"/>
              </a:spcAft>
              <a:buClr>
                <a:srgbClr val="212020"/>
              </a:buClr>
              <a:buSzPts val="5600"/>
              <a:buNone/>
              <a:defRPr>
                <a:solidFill>
                  <a:srgbClr val="212020"/>
                </a:solidFill>
              </a:defRPr>
            </a:lvl8pPr>
            <a:lvl9pPr lvl="8" algn="l">
              <a:lnSpc>
                <a:spcPct val="100000"/>
              </a:lnSpc>
              <a:spcBef>
                <a:spcPts val="0"/>
              </a:spcBef>
              <a:spcAft>
                <a:spcPts val="0"/>
              </a:spcAft>
              <a:buClr>
                <a:srgbClr val="212020"/>
              </a:buClr>
              <a:buSzPts val="5600"/>
              <a:buNone/>
              <a:defRPr>
                <a:solidFill>
                  <a:srgbClr val="212020"/>
                </a:solidFill>
              </a:defRPr>
            </a:lvl9pPr>
          </a:lstStyle>
          <a:p/>
        </p:txBody>
      </p:sp>
      <p:sp>
        <p:nvSpPr>
          <p:cNvPr id="191" name="Google Shape;191;p45"/>
          <p:cNvSpPr txBox="1"/>
          <p:nvPr>
            <p:ph idx="1" type="subTitle"/>
          </p:nvPr>
        </p:nvSpPr>
        <p:spPr>
          <a:xfrm>
            <a:off x="1929000" y="2243825"/>
            <a:ext cx="63456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SzPts val="2800"/>
              <a:buNone/>
              <a:defRPr b="1" sz="2800"/>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92" name="Google Shape;192;p45"/>
          <p:cNvSpPr txBox="1"/>
          <p:nvPr>
            <p:ph idx="2" type="subTitle"/>
          </p:nvPr>
        </p:nvSpPr>
        <p:spPr>
          <a:xfrm>
            <a:off x="1189900" y="4474400"/>
            <a:ext cx="7110900" cy="39765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Image Text (2)">
  <p:cSld name="SECTION_TITLE_AND_DESCRIPTION_2">
    <p:bg>
      <p:bgPr>
        <a:blipFill>
          <a:blip r:embed="rId2">
            <a:alphaModFix/>
          </a:blip>
          <a:stretch>
            <a:fillRect/>
          </a:stretch>
        </a:blipFill>
      </p:bgPr>
    </p:bg>
    <p:spTree>
      <p:nvGrpSpPr>
        <p:cNvPr id="193" name="Shape 193"/>
        <p:cNvGrpSpPr/>
        <p:nvPr/>
      </p:nvGrpSpPr>
      <p:grpSpPr>
        <a:xfrm>
          <a:off x="0" y="0"/>
          <a:ext cx="0" cy="0"/>
          <a:chOff x="0" y="0"/>
          <a:chExt cx="0" cy="0"/>
        </a:xfrm>
      </p:grpSpPr>
      <p:pic>
        <p:nvPicPr>
          <p:cNvPr id="194" name="Google Shape;194;p46"/>
          <p:cNvPicPr preferRelativeResize="0"/>
          <p:nvPr/>
        </p:nvPicPr>
        <p:blipFill rotWithShape="1">
          <a:blip r:embed="rId3">
            <a:alphaModFix/>
          </a:blip>
          <a:srcRect b="0" l="0" r="0" t="0"/>
          <a:stretch/>
        </p:blipFill>
        <p:spPr>
          <a:xfrm>
            <a:off x="7822325" y="-83912"/>
            <a:ext cx="10454825" cy="10454825"/>
          </a:xfrm>
          <a:prstGeom prst="rect">
            <a:avLst/>
          </a:prstGeom>
          <a:noFill/>
          <a:ln>
            <a:noFill/>
          </a:ln>
        </p:spPr>
      </p:pic>
      <p:sp>
        <p:nvSpPr>
          <p:cNvPr id="195" name="Google Shape;195;p46"/>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196" name="Google Shape;196;p46"/>
          <p:cNvPicPr preferRelativeResize="0"/>
          <p:nvPr/>
        </p:nvPicPr>
        <p:blipFill rotWithShape="1">
          <a:blip r:embed="rId4">
            <a:alphaModFix/>
          </a:blip>
          <a:srcRect b="0" l="0" r="0" t="0"/>
          <a:stretch/>
        </p:blipFill>
        <p:spPr>
          <a:xfrm>
            <a:off x="15696725" y="0"/>
            <a:ext cx="2591325" cy="2695350"/>
          </a:xfrm>
          <a:prstGeom prst="rect">
            <a:avLst/>
          </a:prstGeom>
          <a:noFill/>
          <a:ln>
            <a:noFill/>
          </a:ln>
        </p:spPr>
      </p:pic>
      <p:sp>
        <p:nvSpPr>
          <p:cNvPr id="197" name="Google Shape;197;p46"/>
          <p:cNvSpPr/>
          <p:nvPr/>
        </p:nvSpPr>
        <p:spPr>
          <a:xfrm>
            <a:off x="0" y="-42225"/>
            <a:ext cx="9270600" cy="10329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6"/>
          <p:cNvSpPr/>
          <p:nvPr/>
        </p:nvSpPr>
        <p:spPr>
          <a:xfrm>
            <a:off x="1441575" y="2465075"/>
            <a:ext cx="427800" cy="54000"/>
          </a:xfrm>
          <a:prstGeom prst="rect">
            <a:avLst/>
          </a:prstGeom>
          <a:solidFill>
            <a:srgbClr val="2120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020"/>
              </a:solidFill>
              <a:latin typeface="Arial"/>
              <a:ea typeface="Arial"/>
              <a:cs typeface="Arial"/>
              <a:sym typeface="Arial"/>
            </a:endParaRPr>
          </a:p>
        </p:txBody>
      </p:sp>
      <p:sp>
        <p:nvSpPr>
          <p:cNvPr id="199" name="Google Shape;199;p46"/>
          <p:cNvSpPr txBox="1"/>
          <p:nvPr>
            <p:ph type="title"/>
          </p:nvPr>
        </p:nvSpPr>
        <p:spPr>
          <a:xfrm>
            <a:off x="1189900" y="2630675"/>
            <a:ext cx="6958500" cy="18168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rgbClr val="212020"/>
              </a:buClr>
              <a:buSzPts val="5000"/>
              <a:buNone/>
              <a:defRPr sz="5000">
                <a:solidFill>
                  <a:srgbClr val="212020"/>
                </a:solidFill>
              </a:defRPr>
            </a:lvl1pPr>
            <a:lvl2pPr lvl="1" algn="l">
              <a:lnSpc>
                <a:spcPct val="100000"/>
              </a:lnSpc>
              <a:spcBef>
                <a:spcPts val="0"/>
              </a:spcBef>
              <a:spcAft>
                <a:spcPts val="0"/>
              </a:spcAft>
              <a:buClr>
                <a:srgbClr val="212020"/>
              </a:buClr>
              <a:buSzPts val="5600"/>
              <a:buNone/>
              <a:defRPr>
                <a:solidFill>
                  <a:srgbClr val="212020"/>
                </a:solidFill>
              </a:defRPr>
            </a:lvl2pPr>
            <a:lvl3pPr lvl="2" algn="l">
              <a:lnSpc>
                <a:spcPct val="100000"/>
              </a:lnSpc>
              <a:spcBef>
                <a:spcPts val="0"/>
              </a:spcBef>
              <a:spcAft>
                <a:spcPts val="0"/>
              </a:spcAft>
              <a:buClr>
                <a:srgbClr val="212020"/>
              </a:buClr>
              <a:buSzPts val="5600"/>
              <a:buNone/>
              <a:defRPr>
                <a:solidFill>
                  <a:srgbClr val="212020"/>
                </a:solidFill>
              </a:defRPr>
            </a:lvl3pPr>
            <a:lvl4pPr lvl="3" algn="l">
              <a:lnSpc>
                <a:spcPct val="100000"/>
              </a:lnSpc>
              <a:spcBef>
                <a:spcPts val="0"/>
              </a:spcBef>
              <a:spcAft>
                <a:spcPts val="0"/>
              </a:spcAft>
              <a:buClr>
                <a:srgbClr val="212020"/>
              </a:buClr>
              <a:buSzPts val="5600"/>
              <a:buNone/>
              <a:defRPr>
                <a:solidFill>
                  <a:srgbClr val="212020"/>
                </a:solidFill>
              </a:defRPr>
            </a:lvl4pPr>
            <a:lvl5pPr lvl="4" algn="l">
              <a:lnSpc>
                <a:spcPct val="100000"/>
              </a:lnSpc>
              <a:spcBef>
                <a:spcPts val="0"/>
              </a:spcBef>
              <a:spcAft>
                <a:spcPts val="0"/>
              </a:spcAft>
              <a:buClr>
                <a:srgbClr val="212020"/>
              </a:buClr>
              <a:buSzPts val="5600"/>
              <a:buNone/>
              <a:defRPr>
                <a:solidFill>
                  <a:srgbClr val="212020"/>
                </a:solidFill>
              </a:defRPr>
            </a:lvl5pPr>
            <a:lvl6pPr lvl="5" algn="l">
              <a:lnSpc>
                <a:spcPct val="100000"/>
              </a:lnSpc>
              <a:spcBef>
                <a:spcPts val="0"/>
              </a:spcBef>
              <a:spcAft>
                <a:spcPts val="0"/>
              </a:spcAft>
              <a:buClr>
                <a:srgbClr val="212020"/>
              </a:buClr>
              <a:buSzPts val="5600"/>
              <a:buNone/>
              <a:defRPr>
                <a:solidFill>
                  <a:srgbClr val="212020"/>
                </a:solidFill>
              </a:defRPr>
            </a:lvl6pPr>
            <a:lvl7pPr lvl="6" algn="l">
              <a:lnSpc>
                <a:spcPct val="100000"/>
              </a:lnSpc>
              <a:spcBef>
                <a:spcPts val="0"/>
              </a:spcBef>
              <a:spcAft>
                <a:spcPts val="0"/>
              </a:spcAft>
              <a:buClr>
                <a:srgbClr val="212020"/>
              </a:buClr>
              <a:buSzPts val="5600"/>
              <a:buNone/>
              <a:defRPr>
                <a:solidFill>
                  <a:srgbClr val="212020"/>
                </a:solidFill>
              </a:defRPr>
            </a:lvl7pPr>
            <a:lvl8pPr lvl="7" algn="l">
              <a:lnSpc>
                <a:spcPct val="100000"/>
              </a:lnSpc>
              <a:spcBef>
                <a:spcPts val="0"/>
              </a:spcBef>
              <a:spcAft>
                <a:spcPts val="0"/>
              </a:spcAft>
              <a:buClr>
                <a:srgbClr val="212020"/>
              </a:buClr>
              <a:buSzPts val="5600"/>
              <a:buNone/>
              <a:defRPr>
                <a:solidFill>
                  <a:srgbClr val="212020"/>
                </a:solidFill>
              </a:defRPr>
            </a:lvl8pPr>
            <a:lvl9pPr lvl="8" algn="l">
              <a:lnSpc>
                <a:spcPct val="100000"/>
              </a:lnSpc>
              <a:spcBef>
                <a:spcPts val="0"/>
              </a:spcBef>
              <a:spcAft>
                <a:spcPts val="0"/>
              </a:spcAft>
              <a:buClr>
                <a:srgbClr val="212020"/>
              </a:buClr>
              <a:buSzPts val="5600"/>
              <a:buNone/>
              <a:defRPr>
                <a:solidFill>
                  <a:srgbClr val="212020"/>
                </a:solidFill>
              </a:defRPr>
            </a:lvl9pPr>
          </a:lstStyle>
          <a:p/>
        </p:txBody>
      </p:sp>
      <p:sp>
        <p:nvSpPr>
          <p:cNvPr id="200" name="Google Shape;200;p46"/>
          <p:cNvSpPr txBox="1"/>
          <p:nvPr>
            <p:ph idx="1" type="subTitle"/>
          </p:nvPr>
        </p:nvSpPr>
        <p:spPr>
          <a:xfrm>
            <a:off x="1929000" y="2243825"/>
            <a:ext cx="63456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SzPts val="2800"/>
              <a:buNone/>
              <a:defRPr b="1" sz="2800"/>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201" name="Google Shape;201;p46"/>
          <p:cNvSpPr txBox="1"/>
          <p:nvPr>
            <p:ph idx="2" type="subTitle"/>
          </p:nvPr>
        </p:nvSpPr>
        <p:spPr>
          <a:xfrm>
            <a:off x="1189900" y="4474400"/>
            <a:ext cx="7110900" cy="39765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Image Text (3)">
  <p:cSld name="SECTION_TITLE_AND_DESCRIPTION_3">
    <p:bg>
      <p:bgPr>
        <a:blipFill>
          <a:blip r:embed="rId2">
            <a:alphaModFix/>
          </a:blip>
          <a:stretch>
            <a:fillRect/>
          </a:stretch>
        </a:blipFill>
      </p:bgPr>
    </p:bg>
    <p:spTree>
      <p:nvGrpSpPr>
        <p:cNvPr id="202" name="Shape 202"/>
        <p:cNvGrpSpPr/>
        <p:nvPr/>
      </p:nvGrpSpPr>
      <p:grpSpPr>
        <a:xfrm>
          <a:off x="0" y="0"/>
          <a:ext cx="0" cy="0"/>
          <a:chOff x="0" y="0"/>
          <a:chExt cx="0" cy="0"/>
        </a:xfrm>
      </p:grpSpPr>
      <p:pic>
        <p:nvPicPr>
          <p:cNvPr id="203" name="Google Shape;203;p47"/>
          <p:cNvPicPr preferRelativeResize="0"/>
          <p:nvPr/>
        </p:nvPicPr>
        <p:blipFill rotWithShape="1">
          <a:blip r:embed="rId3">
            <a:alphaModFix/>
          </a:blip>
          <a:srcRect b="0" l="0" r="0" t="0"/>
          <a:stretch/>
        </p:blipFill>
        <p:spPr>
          <a:xfrm>
            <a:off x="8023425" y="-145100"/>
            <a:ext cx="10287002" cy="10535050"/>
          </a:xfrm>
          <a:prstGeom prst="rect">
            <a:avLst/>
          </a:prstGeom>
          <a:noFill/>
          <a:ln>
            <a:noFill/>
          </a:ln>
        </p:spPr>
      </p:pic>
      <p:sp>
        <p:nvSpPr>
          <p:cNvPr id="204" name="Google Shape;204;p47"/>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205" name="Google Shape;205;p47"/>
          <p:cNvPicPr preferRelativeResize="0"/>
          <p:nvPr/>
        </p:nvPicPr>
        <p:blipFill rotWithShape="1">
          <a:blip r:embed="rId4">
            <a:alphaModFix/>
          </a:blip>
          <a:srcRect b="0" l="0" r="0" t="0"/>
          <a:stretch/>
        </p:blipFill>
        <p:spPr>
          <a:xfrm>
            <a:off x="15696725" y="0"/>
            <a:ext cx="2591325" cy="2695350"/>
          </a:xfrm>
          <a:prstGeom prst="rect">
            <a:avLst/>
          </a:prstGeom>
          <a:noFill/>
          <a:ln>
            <a:noFill/>
          </a:ln>
        </p:spPr>
      </p:pic>
      <p:sp>
        <p:nvSpPr>
          <p:cNvPr id="206" name="Google Shape;206;p47"/>
          <p:cNvSpPr/>
          <p:nvPr/>
        </p:nvSpPr>
        <p:spPr>
          <a:xfrm>
            <a:off x="0" y="-42225"/>
            <a:ext cx="9270600" cy="10329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7"/>
          <p:cNvSpPr/>
          <p:nvPr/>
        </p:nvSpPr>
        <p:spPr>
          <a:xfrm>
            <a:off x="1441575" y="2465075"/>
            <a:ext cx="427800" cy="54000"/>
          </a:xfrm>
          <a:prstGeom prst="rect">
            <a:avLst/>
          </a:prstGeom>
          <a:solidFill>
            <a:srgbClr val="2120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020"/>
              </a:solidFill>
              <a:latin typeface="Arial"/>
              <a:ea typeface="Arial"/>
              <a:cs typeface="Arial"/>
              <a:sym typeface="Arial"/>
            </a:endParaRPr>
          </a:p>
        </p:txBody>
      </p:sp>
      <p:sp>
        <p:nvSpPr>
          <p:cNvPr id="208" name="Google Shape;208;p47"/>
          <p:cNvSpPr txBox="1"/>
          <p:nvPr>
            <p:ph type="title"/>
          </p:nvPr>
        </p:nvSpPr>
        <p:spPr>
          <a:xfrm>
            <a:off x="1189900" y="2630675"/>
            <a:ext cx="6958500" cy="18168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rgbClr val="212020"/>
              </a:buClr>
              <a:buSzPts val="5000"/>
              <a:buNone/>
              <a:defRPr sz="5000">
                <a:solidFill>
                  <a:srgbClr val="212020"/>
                </a:solidFill>
              </a:defRPr>
            </a:lvl1pPr>
            <a:lvl2pPr lvl="1" algn="l">
              <a:lnSpc>
                <a:spcPct val="100000"/>
              </a:lnSpc>
              <a:spcBef>
                <a:spcPts val="0"/>
              </a:spcBef>
              <a:spcAft>
                <a:spcPts val="0"/>
              </a:spcAft>
              <a:buClr>
                <a:srgbClr val="212020"/>
              </a:buClr>
              <a:buSzPts val="5600"/>
              <a:buNone/>
              <a:defRPr>
                <a:solidFill>
                  <a:srgbClr val="212020"/>
                </a:solidFill>
              </a:defRPr>
            </a:lvl2pPr>
            <a:lvl3pPr lvl="2" algn="l">
              <a:lnSpc>
                <a:spcPct val="100000"/>
              </a:lnSpc>
              <a:spcBef>
                <a:spcPts val="0"/>
              </a:spcBef>
              <a:spcAft>
                <a:spcPts val="0"/>
              </a:spcAft>
              <a:buClr>
                <a:srgbClr val="212020"/>
              </a:buClr>
              <a:buSzPts val="5600"/>
              <a:buNone/>
              <a:defRPr>
                <a:solidFill>
                  <a:srgbClr val="212020"/>
                </a:solidFill>
              </a:defRPr>
            </a:lvl3pPr>
            <a:lvl4pPr lvl="3" algn="l">
              <a:lnSpc>
                <a:spcPct val="100000"/>
              </a:lnSpc>
              <a:spcBef>
                <a:spcPts val="0"/>
              </a:spcBef>
              <a:spcAft>
                <a:spcPts val="0"/>
              </a:spcAft>
              <a:buClr>
                <a:srgbClr val="212020"/>
              </a:buClr>
              <a:buSzPts val="5600"/>
              <a:buNone/>
              <a:defRPr>
                <a:solidFill>
                  <a:srgbClr val="212020"/>
                </a:solidFill>
              </a:defRPr>
            </a:lvl4pPr>
            <a:lvl5pPr lvl="4" algn="l">
              <a:lnSpc>
                <a:spcPct val="100000"/>
              </a:lnSpc>
              <a:spcBef>
                <a:spcPts val="0"/>
              </a:spcBef>
              <a:spcAft>
                <a:spcPts val="0"/>
              </a:spcAft>
              <a:buClr>
                <a:srgbClr val="212020"/>
              </a:buClr>
              <a:buSzPts val="5600"/>
              <a:buNone/>
              <a:defRPr>
                <a:solidFill>
                  <a:srgbClr val="212020"/>
                </a:solidFill>
              </a:defRPr>
            </a:lvl5pPr>
            <a:lvl6pPr lvl="5" algn="l">
              <a:lnSpc>
                <a:spcPct val="100000"/>
              </a:lnSpc>
              <a:spcBef>
                <a:spcPts val="0"/>
              </a:spcBef>
              <a:spcAft>
                <a:spcPts val="0"/>
              </a:spcAft>
              <a:buClr>
                <a:srgbClr val="212020"/>
              </a:buClr>
              <a:buSzPts val="5600"/>
              <a:buNone/>
              <a:defRPr>
                <a:solidFill>
                  <a:srgbClr val="212020"/>
                </a:solidFill>
              </a:defRPr>
            </a:lvl6pPr>
            <a:lvl7pPr lvl="6" algn="l">
              <a:lnSpc>
                <a:spcPct val="100000"/>
              </a:lnSpc>
              <a:spcBef>
                <a:spcPts val="0"/>
              </a:spcBef>
              <a:spcAft>
                <a:spcPts val="0"/>
              </a:spcAft>
              <a:buClr>
                <a:srgbClr val="212020"/>
              </a:buClr>
              <a:buSzPts val="5600"/>
              <a:buNone/>
              <a:defRPr>
                <a:solidFill>
                  <a:srgbClr val="212020"/>
                </a:solidFill>
              </a:defRPr>
            </a:lvl7pPr>
            <a:lvl8pPr lvl="7" algn="l">
              <a:lnSpc>
                <a:spcPct val="100000"/>
              </a:lnSpc>
              <a:spcBef>
                <a:spcPts val="0"/>
              </a:spcBef>
              <a:spcAft>
                <a:spcPts val="0"/>
              </a:spcAft>
              <a:buClr>
                <a:srgbClr val="212020"/>
              </a:buClr>
              <a:buSzPts val="5600"/>
              <a:buNone/>
              <a:defRPr>
                <a:solidFill>
                  <a:srgbClr val="212020"/>
                </a:solidFill>
              </a:defRPr>
            </a:lvl8pPr>
            <a:lvl9pPr lvl="8" algn="l">
              <a:lnSpc>
                <a:spcPct val="100000"/>
              </a:lnSpc>
              <a:spcBef>
                <a:spcPts val="0"/>
              </a:spcBef>
              <a:spcAft>
                <a:spcPts val="0"/>
              </a:spcAft>
              <a:buClr>
                <a:srgbClr val="212020"/>
              </a:buClr>
              <a:buSzPts val="5600"/>
              <a:buNone/>
              <a:defRPr>
                <a:solidFill>
                  <a:srgbClr val="212020"/>
                </a:solidFill>
              </a:defRPr>
            </a:lvl9pPr>
          </a:lstStyle>
          <a:p/>
        </p:txBody>
      </p:sp>
      <p:sp>
        <p:nvSpPr>
          <p:cNvPr id="209" name="Google Shape;209;p47"/>
          <p:cNvSpPr txBox="1"/>
          <p:nvPr>
            <p:ph idx="1" type="subTitle"/>
          </p:nvPr>
        </p:nvSpPr>
        <p:spPr>
          <a:xfrm>
            <a:off x="1929000" y="2243825"/>
            <a:ext cx="63456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SzPts val="2800"/>
              <a:buNone/>
              <a:defRPr b="1" sz="2800"/>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210" name="Google Shape;210;p47"/>
          <p:cNvSpPr txBox="1"/>
          <p:nvPr>
            <p:ph idx="2" type="subTitle"/>
          </p:nvPr>
        </p:nvSpPr>
        <p:spPr>
          <a:xfrm>
            <a:off x="1189900" y="4474400"/>
            <a:ext cx="7110900" cy="39765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3 Columns">
  <p:cSld name="SECTION_TITLE_AND_DESCRIPTION_1">
    <p:spTree>
      <p:nvGrpSpPr>
        <p:cNvPr id="211" name="Shape 211"/>
        <p:cNvGrpSpPr/>
        <p:nvPr/>
      </p:nvGrpSpPr>
      <p:grpSpPr>
        <a:xfrm>
          <a:off x="0" y="0"/>
          <a:ext cx="0" cy="0"/>
          <a:chOff x="0" y="0"/>
          <a:chExt cx="0" cy="0"/>
        </a:xfrm>
      </p:grpSpPr>
      <p:sp>
        <p:nvSpPr>
          <p:cNvPr id="212" name="Google Shape;212;p48"/>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213" name="Google Shape;213;p48"/>
          <p:cNvPicPr preferRelativeResize="0"/>
          <p:nvPr/>
        </p:nvPicPr>
        <p:blipFill rotWithShape="1">
          <a:blip r:embed="rId2">
            <a:alphaModFix/>
          </a:blip>
          <a:srcRect b="0" l="0" r="0" t="0"/>
          <a:stretch/>
        </p:blipFill>
        <p:spPr>
          <a:xfrm>
            <a:off x="-315200" y="-9646594"/>
            <a:ext cx="15284874" cy="14180299"/>
          </a:xfrm>
          <a:prstGeom prst="rect">
            <a:avLst/>
          </a:prstGeom>
          <a:noFill/>
          <a:ln>
            <a:noFill/>
          </a:ln>
        </p:spPr>
      </p:pic>
      <p:pic>
        <p:nvPicPr>
          <p:cNvPr id="214" name="Google Shape;214;p48"/>
          <p:cNvPicPr preferRelativeResize="0"/>
          <p:nvPr/>
        </p:nvPicPr>
        <p:blipFill rotWithShape="1">
          <a:blip r:embed="rId3">
            <a:alphaModFix/>
          </a:blip>
          <a:srcRect b="0" l="0" r="0" t="0"/>
          <a:stretch/>
        </p:blipFill>
        <p:spPr>
          <a:xfrm>
            <a:off x="15696725" y="0"/>
            <a:ext cx="2591325" cy="2695350"/>
          </a:xfrm>
          <a:prstGeom prst="rect">
            <a:avLst/>
          </a:prstGeom>
          <a:noFill/>
          <a:ln>
            <a:noFill/>
          </a:ln>
        </p:spPr>
      </p:pic>
      <p:sp>
        <p:nvSpPr>
          <p:cNvPr id="215" name="Google Shape;215;p48"/>
          <p:cNvSpPr/>
          <p:nvPr/>
        </p:nvSpPr>
        <p:spPr>
          <a:xfrm>
            <a:off x="875100" y="1202575"/>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6" name="Google Shape;216;p48"/>
          <p:cNvSpPr txBox="1"/>
          <p:nvPr>
            <p:ph type="title"/>
          </p:nvPr>
        </p:nvSpPr>
        <p:spPr>
          <a:xfrm>
            <a:off x="623425" y="1368175"/>
            <a:ext cx="16397700" cy="25092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17" name="Google Shape;217;p48"/>
          <p:cNvSpPr txBox="1"/>
          <p:nvPr>
            <p:ph idx="1" type="subTitle"/>
          </p:nvPr>
        </p:nvSpPr>
        <p:spPr>
          <a:xfrm>
            <a:off x="1362525" y="981325"/>
            <a:ext cx="156585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218" name="Google Shape;218;p48"/>
          <p:cNvSpPr txBox="1"/>
          <p:nvPr>
            <p:ph idx="2" type="title"/>
          </p:nvPr>
        </p:nvSpPr>
        <p:spPr>
          <a:xfrm>
            <a:off x="623425" y="5341500"/>
            <a:ext cx="5424600" cy="8619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Clr>
                <a:srgbClr val="7EBB55"/>
              </a:buClr>
              <a:buSzPts val="3200"/>
              <a:buNone/>
              <a:defRPr sz="3200">
                <a:solidFill>
                  <a:srgbClr val="7EBB55"/>
                </a:solidFill>
              </a:defRPr>
            </a:lvl1pPr>
            <a:lvl2pPr lvl="1" algn="l">
              <a:lnSpc>
                <a:spcPct val="100000"/>
              </a:lnSpc>
              <a:spcBef>
                <a:spcPts val="0"/>
              </a:spcBef>
              <a:spcAft>
                <a:spcPts val="0"/>
              </a:spcAft>
              <a:buClr>
                <a:srgbClr val="7EBB55"/>
              </a:buClr>
              <a:buSzPts val="5600"/>
              <a:buNone/>
              <a:defRPr>
                <a:solidFill>
                  <a:srgbClr val="7EBB55"/>
                </a:solidFill>
              </a:defRPr>
            </a:lvl2pPr>
            <a:lvl3pPr lvl="2" algn="l">
              <a:lnSpc>
                <a:spcPct val="100000"/>
              </a:lnSpc>
              <a:spcBef>
                <a:spcPts val="0"/>
              </a:spcBef>
              <a:spcAft>
                <a:spcPts val="0"/>
              </a:spcAft>
              <a:buClr>
                <a:srgbClr val="7EBB55"/>
              </a:buClr>
              <a:buSzPts val="5600"/>
              <a:buNone/>
              <a:defRPr>
                <a:solidFill>
                  <a:srgbClr val="7EBB55"/>
                </a:solidFill>
              </a:defRPr>
            </a:lvl3pPr>
            <a:lvl4pPr lvl="3" algn="l">
              <a:lnSpc>
                <a:spcPct val="100000"/>
              </a:lnSpc>
              <a:spcBef>
                <a:spcPts val="0"/>
              </a:spcBef>
              <a:spcAft>
                <a:spcPts val="0"/>
              </a:spcAft>
              <a:buClr>
                <a:srgbClr val="7EBB55"/>
              </a:buClr>
              <a:buSzPts val="5600"/>
              <a:buNone/>
              <a:defRPr>
                <a:solidFill>
                  <a:srgbClr val="7EBB55"/>
                </a:solidFill>
              </a:defRPr>
            </a:lvl4pPr>
            <a:lvl5pPr lvl="4" algn="l">
              <a:lnSpc>
                <a:spcPct val="100000"/>
              </a:lnSpc>
              <a:spcBef>
                <a:spcPts val="0"/>
              </a:spcBef>
              <a:spcAft>
                <a:spcPts val="0"/>
              </a:spcAft>
              <a:buClr>
                <a:srgbClr val="7EBB55"/>
              </a:buClr>
              <a:buSzPts val="5600"/>
              <a:buNone/>
              <a:defRPr>
                <a:solidFill>
                  <a:srgbClr val="7EBB55"/>
                </a:solidFill>
              </a:defRPr>
            </a:lvl5pPr>
            <a:lvl6pPr lvl="5" algn="l">
              <a:lnSpc>
                <a:spcPct val="100000"/>
              </a:lnSpc>
              <a:spcBef>
                <a:spcPts val="0"/>
              </a:spcBef>
              <a:spcAft>
                <a:spcPts val="0"/>
              </a:spcAft>
              <a:buClr>
                <a:srgbClr val="7EBB55"/>
              </a:buClr>
              <a:buSzPts val="5600"/>
              <a:buNone/>
              <a:defRPr>
                <a:solidFill>
                  <a:srgbClr val="7EBB55"/>
                </a:solidFill>
              </a:defRPr>
            </a:lvl6pPr>
            <a:lvl7pPr lvl="6" algn="l">
              <a:lnSpc>
                <a:spcPct val="100000"/>
              </a:lnSpc>
              <a:spcBef>
                <a:spcPts val="0"/>
              </a:spcBef>
              <a:spcAft>
                <a:spcPts val="0"/>
              </a:spcAft>
              <a:buClr>
                <a:srgbClr val="7EBB55"/>
              </a:buClr>
              <a:buSzPts val="5600"/>
              <a:buNone/>
              <a:defRPr>
                <a:solidFill>
                  <a:srgbClr val="7EBB55"/>
                </a:solidFill>
              </a:defRPr>
            </a:lvl7pPr>
            <a:lvl8pPr lvl="7" algn="l">
              <a:lnSpc>
                <a:spcPct val="100000"/>
              </a:lnSpc>
              <a:spcBef>
                <a:spcPts val="0"/>
              </a:spcBef>
              <a:spcAft>
                <a:spcPts val="0"/>
              </a:spcAft>
              <a:buClr>
                <a:srgbClr val="7EBB55"/>
              </a:buClr>
              <a:buSzPts val="5600"/>
              <a:buNone/>
              <a:defRPr>
                <a:solidFill>
                  <a:srgbClr val="7EBB55"/>
                </a:solidFill>
              </a:defRPr>
            </a:lvl8pPr>
            <a:lvl9pPr lvl="8" algn="l">
              <a:lnSpc>
                <a:spcPct val="100000"/>
              </a:lnSpc>
              <a:spcBef>
                <a:spcPts val="0"/>
              </a:spcBef>
              <a:spcAft>
                <a:spcPts val="0"/>
              </a:spcAft>
              <a:buClr>
                <a:srgbClr val="7EBB55"/>
              </a:buClr>
              <a:buSzPts val="5600"/>
              <a:buNone/>
              <a:defRPr>
                <a:solidFill>
                  <a:srgbClr val="7EBB55"/>
                </a:solidFill>
              </a:defRPr>
            </a:lvl9pPr>
          </a:lstStyle>
          <a:p/>
        </p:txBody>
      </p:sp>
      <p:sp>
        <p:nvSpPr>
          <p:cNvPr id="219" name="Google Shape;219;p48"/>
          <p:cNvSpPr txBox="1"/>
          <p:nvPr>
            <p:ph idx="3" type="subTitle"/>
          </p:nvPr>
        </p:nvSpPr>
        <p:spPr>
          <a:xfrm>
            <a:off x="623425" y="6051000"/>
            <a:ext cx="5424600" cy="39765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20" name="Google Shape;220;p48"/>
          <p:cNvSpPr txBox="1"/>
          <p:nvPr>
            <p:ph idx="4" type="title"/>
          </p:nvPr>
        </p:nvSpPr>
        <p:spPr>
          <a:xfrm>
            <a:off x="6431713" y="5341500"/>
            <a:ext cx="5424600" cy="8619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Clr>
                <a:srgbClr val="7EBB55"/>
              </a:buClr>
              <a:buSzPts val="3200"/>
              <a:buNone/>
              <a:defRPr sz="3200">
                <a:solidFill>
                  <a:srgbClr val="7EBB55"/>
                </a:solidFill>
              </a:defRPr>
            </a:lvl1pPr>
            <a:lvl2pPr lvl="1" algn="l">
              <a:lnSpc>
                <a:spcPct val="100000"/>
              </a:lnSpc>
              <a:spcBef>
                <a:spcPts val="0"/>
              </a:spcBef>
              <a:spcAft>
                <a:spcPts val="0"/>
              </a:spcAft>
              <a:buClr>
                <a:srgbClr val="7EBB55"/>
              </a:buClr>
              <a:buSzPts val="5600"/>
              <a:buNone/>
              <a:defRPr>
                <a:solidFill>
                  <a:srgbClr val="7EBB55"/>
                </a:solidFill>
              </a:defRPr>
            </a:lvl2pPr>
            <a:lvl3pPr lvl="2" algn="l">
              <a:lnSpc>
                <a:spcPct val="100000"/>
              </a:lnSpc>
              <a:spcBef>
                <a:spcPts val="0"/>
              </a:spcBef>
              <a:spcAft>
                <a:spcPts val="0"/>
              </a:spcAft>
              <a:buClr>
                <a:srgbClr val="7EBB55"/>
              </a:buClr>
              <a:buSzPts val="5600"/>
              <a:buNone/>
              <a:defRPr>
                <a:solidFill>
                  <a:srgbClr val="7EBB55"/>
                </a:solidFill>
              </a:defRPr>
            </a:lvl3pPr>
            <a:lvl4pPr lvl="3" algn="l">
              <a:lnSpc>
                <a:spcPct val="100000"/>
              </a:lnSpc>
              <a:spcBef>
                <a:spcPts val="0"/>
              </a:spcBef>
              <a:spcAft>
                <a:spcPts val="0"/>
              </a:spcAft>
              <a:buClr>
                <a:srgbClr val="7EBB55"/>
              </a:buClr>
              <a:buSzPts val="5600"/>
              <a:buNone/>
              <a:defRPr>
                <a:solidFill>
                  <a:srgbClr val="7EBB55"/>
                </a:solidFill>
              </a:defRPr>
            </a:lvl4pPr>
            <a:lvl5pPr lvl="4" algn="l">
              <a:lnSpc>
                <a:spcPct val="100000"/>
              </a:lnSpc>
              <a:spcBef>
                <a:spcPts val="0"/>
              </a:spcBef>
              <a:spcAft>
                <a:spcPts val="0"/>
              </a:spcAft>
              <a:buClr>
                <a:srgbClr val="7EBB55"/>
              </a:buClr>
              <a:buSzPts val="5600"/>
              <a:buNone/>
              <a:defRPr>
                <a:solidFill>
                  <a:srgbClr val="7EBB55"/>
                </a:solidFill>
              </a:defRPr>
            </a:lvl5pPr>
            <a:lvl6pPr lvl="5" algn="l">
              <a:lnSpc>
                <a:spcPct val="100000"/>
              </a:lnSpc>
              <a:spcBef>
                <a:spcPts val="0"/>
              </a:spcBef>
              <a:spcAft>
                <a:spcPts val="0"/>
              </a:spcAft>
              <a:buClr>
                <a:srgbClr val="7EBB55"/>
              </a:buClr>
              <a:buSzPts val="5600"/>
              <a:buNone/>
              <a:defRPr>
                <a:solidFill>
                  <a:srgbClr val="7EBB55"/>
                </a:solidFill>
              </a:defRPr>
            </a:lvl6pPr>
            <a:lvl7pPr lvl="6" algn="l">
              <a:lnSpc>
                <a:spcPct val="100000"/>
              </a:lnSpc>
              <a:spcBef>
                <a:spcPts val="0"/>
              </a:spcBef>
              <a:spcAft>
                <a:spcPts val="0"/>
              </a:spcAft>
              <a:buClr>
                <a:srgbClr val="7EBB55"/>
              </a:buClr>
              <a:buSzPts val="5600"/>
              <a:buNone/>
              <a:defRPr>
                <a:solidFill>
                  <a:srgbClr val="7EBB55"/>
                </a:solidFill>
              </a:defRPr>
            </a:lvl7pPr>
            <a:lvl8pPr lvl="7" algn="l">
              <a:lnSpc>
                <a:spcPct val="100000"/>
              </a:lnSpc>
              <a:spcBef>
                <a:spcPts val="0"/>
              </a:spcBef>
              <a:spcAft>
                <a:spcPts val="0"/>
              </a:spcAft>
              <a:buClr>
                <a:srgbClr val="7EBB55"/>
              </a:buClr>
              <a:buSzPts val="5600"/>
              <a:buNone/>
              <a:defRPr>
                <a:solidFill>
                  <a:srgbClr val="7EBB55"/>
                </a:solidFill>
              </a:defRPr>
            </a:lvl8pPr>
            <a:lvl9pPr lvl="8" algn="l">
              <a:lnSpc>
                <a:spcPct val="100000"/>
              </a:lnSpc>
              <a:spcBef>
                <a:spcPts val="0"/>
              </a:spcBef>
              <a:spcAft>
                <a:spcPts val="0"/>
              </a:spcAft>
              <a:buClr>
                <a:srgbClr val="7EBB55"/>
              </a:buClr>
              <a:buSzPts val="5600"/>
              <a:buNone/>
              <a:defRPr>
                <a:solidFill>
                  <a:srgbClr val="7EBB55"/>
                </a:solidFill>
              </a:defRPr>
            </a:lvl9pPr>
          </a:lstStyle>
          <a:p/>
        </p:txBody>
      </p:sp>
      <p:sp>
        <p:nvSpPr>
          <p:cNvPr id="221" name="Google Shape;221;p48"/>
          <p:cNvSpPr txBox="1"/>
          <p:nvPr>
            <p:ph idx="5" type="subTitle"/>
          </p:nvPr>
        </p:nvSpPr>
        <p:spPr>
          <a:xfrm>
            <a:off x="6431713" y="6051000"/>
            <a:ext cx="5424600" cy="39765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22" name="Google Shape;222;p48"/>
          <p:cNvSpPr txBox="1"/>
          <p:nvPr>
            <p:ph idx="6" type="title"/>
          </p:nvPr>
        </p:nvSpPr>
        <p:spPr>
          <a:xfrm>
            <a:off x="12240013" y="5341500"/>
            <a:ext cx="5424600" cy="8619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Clr>
                <a:srgbClr val="7EBB55"/>
              </a:buClr>
              <a:buSzPts val="3200"/>
              <a:buNone/>
              <a:defRPr sz="3200">
                <a:solidFill>
                  <a:srgbClr val="7EBB55"/>
                </a:solidFill>
              </a:defRPr>
            </a:lvl1pPr>
            <a:lvl2pPr lvl="1" algn="l">
              <a:lnSpc>
                <a:spcPct val="100000"/>
              </a:lnSpc>
              <a:spcBef>
                <a:spcPts val="0"/>
              </a:spcBef>
              <a:spcAft>
                <a:spcPts val="0"/>
              </a:spcAft>
              <a:buClr>
                <a:srgbClr val="7EBB55"/>
              </a:buClr>
              <a:buSzPts val="5600"/>
              <a:buNone/>
              <a:defRPr>
                <a:solidFill>
                  <a:srgbClr val="7EBB55"/>
                </a:solidFill>
              </a:defRPr>
            </a:lvl2pPr>
            <a:lvl3pPr lvl="2" algn="l">
              <a:lnSpc>
                <a:spcPct val="100000"/>
              </a:lnSpc>
              <a:spcBef>
                <a:spcPts val="0"/>
              </a:spcBef>
              <a:spcAft>
                <a:spcPts val="0"/>
              </a:spcAft>
              <a:buClr>
                <a:srgbClr val="7EBB55"/>
              </a:buClr>
              <a:buSzPts val="5600"/>
              <a:buNone/>
              <a:defRPr>
                <a:solidFill>
                  <a:srgbClr val="7EBB55"/>
                </a:solidFill>
              </a:defRPr>
            </a:lvl3pPr>
            <a:lvl4pPr lvl="3" algn="l">
              <a:lnSpc>
                <a:spcPct val="100000"/>
              </a:lnSpc>
              <a:spcBef>
                <a:spcPts val="0"/>
              </a:spcBef>
              <a:spcAft>
                <a:spcPts val="0"/>
              </a:spcAft>
              <a:buClr>
                <a:srgbClr val="7EBB55"/>
              </a:buClr>
              <a:buSzPts val="5600"/>
              <a:buNone/>
              <a:defRPr>
                <a:solidFill>
                  <a:srgbClr val="7EBB55"/>
                </a:solidFill>
              </a:defRPr>
            </a:lvl4pPr>
            <a:lvl5pPr lvl="4" algn="l">
              <a:lnSpc>
                <a:spcPct val="100000"/>
              </a:lnSpc>
              <a:spcBef>
                <a:spcPts val="0"/>
              </a:spcBef>
              <a:spcAft>
                <a:spcPts val="0"/>
              </a:spcAft>
              <a:buClr>
                <a:srgbClr val="7EBB55"/>
              </a:buClr>
              <a:buSzPts val="5600"/>
              <a:buNone/>
              <a:defRPr>
                <a:solidFill>
                  <a:srgbClr val="7EBB55"/>
                </a:solidFill>
              </a:defRPr>
            </a:lvl5pPr>
            <a:lvl6pPr lvl="5" algn="l">
              <a:lnSpc>
                <a:spcPct val="100000"/>
              </a:lnSpc>
              <a:spcBef>
                <a:spcPts val="0"/>
              </a:spcBef>
              <a:spcAft>
                <a:spcPts val="0"/>
              </a:spcAft>
              <a:buClr>
                <a:srgbClr val="7EBB55"/>
              </a:buClr>
              <a:buSzPts val="5600"/>
              <a:buNone/>
              <a:defRPr>
                <a:solidFill>
                  <a:srgbClr val="7EBB55"/>
                </a:solidFill>
              </a:defRPr>
            </a:lvl6pPr>
            <a:lvl7pPr lvl="6" algn="l">
              <a:lnSpc>
                <a:spcPct val="100000"/>
              </a:lnSpc>
              <a:spcBef>
                <a:spcPts val="0"/>
              </a:spcBef>
              <a:spcAft>
                <a:spcPts val="0"/>
              </a:spcAft>
              <a:buClr>
                <a:srgbClr val="7EBB55"/>
              </a:buClr>
              <a:buSzPts val="5600"/>
              <a:buNone/>
              <a:defRPr>
                <a:solidFill>
                  <a:srgbClr val="7EBB55"/>
                </a:solidFill>
              </a:defRPr>
            </a:lvl7pPr>
            <a:lvl8pPr lvl="7" algn="l">
              <a:lnSpc>
                <a:spcPct val="100000"/>
              </a:lnSpc>
              <a:spcBef>
                <a:spcPts val="0"/>
              </a:spcBef>
              <a:spcAft>
                <a:spcPts val="0"/>
              </a:spcAft>
              <a:buClr>
                <a:srgbClr val="7EBB55"/>
              </a:buClr>
              <a:buSzPts val="5600"/>
              <a:buNone/>
              <a:defRPr>
                <a:solidFill>
                  <a:srgbClr val="7EBB55"/>
                </a:solidFill>
              </a:defRPr>
            </a:lvl8pPr>
            <a:lvl9pPr lvl="8" algn="l">
              <a:lnSpc>
                <a:spcPct val="100000"/>
              </a:lnSpc>
              <a:spcBef>
                <a:spcPts val="0"/>
              </a:spcBef>
              <a:spcAft>
                <a:spcPts val="0"/>
              </a:spcAft>
              <a:buClr>
                <a:srgbClr val="7EBB55"/>
              </a:buClr>
              <a:buSzPts val="5600"/>
              <a:buNone/>
              <a:defRPr>
                <a:solidFill>
                  <a:srgbClr val="7EBB55"/>
                </a:solidFill>
              </a:defRPr>
            </a:lvl9pPr>
          </a:lstStyle>
          <a:p/>
        </p:txBody>
      </p:sp>
      <p:sp>
        <p:nvSpPr>
          <p:cNvPr id="223" name="Google Shape;223;p48"/>
          <p:cNvSpPr txBox="1"/>
          <p:nvPr>
            <p:ph idx="7" type="subTitle"/>
          </p:nvPr>
        </p:nvSpPr>
        <p:spPr>
          <a:xfrm>
            <a:off x="12240013" y="6051000"/>
            <a:ext cx="5424600" cy="39765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2 Rows (1)">
  <p:cSld name="SECTION_TITLE_AND_DESCRIPTION_1_1">
    <p:spTree>
      <p:nvGrpSpPr>
        <p:cNvPr id="224" name="Shape 224"/>
        <p:cNvGrpSpPr/>
        <p:nvPr/>
      </p:nvGrpSpPr>
      <p:grpSpPr>
        <a:xfrm>
          <a:off x="0" y="0"/>
          <a:ext cx="0" cy="0"/>
          <a:chOff x="0" y="0"/>
          <a:chExt cx="0" cy="0"/>
        </a:xfrm>
      </p:grpSpPr>
      <p:sp>
        <p:nvSpPr>
          <p:cNvPr id="225" name="Google Shape;225;p49"/>
          <p:cNvSpPr/>
          <p:nvPr/>
        </p:nvSpPr>
        <p:spPr>
          <a:xfrm>
            <a:off x="9144000" y="5184000"/>
            <a:ext cx="9168600" cy="5220000"/>
          </a:xfrm>
          <a:prstGeom prst="rect">
            <a:avLst/>
          </a:prstGeom>
          <a:solidFill>
            <a:srgbClr val="F78A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9"/>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
        <p:nvSpPr>
          <p:cNvPr id="227" name="Google Shape;227;p49"/>
          <p:cNvSpPr/>
          <p:nvPr/>
        </p:nvSpPr>
        <p:spPr>
          <a:xfrm>
            <a:off x="9144000" y="-36000"/>
            <a:ext cx="9168600" cy="5220000"/>
          </a:xfrm>
          <a:prstGeom prst="rect">
            <a:avLst/>
          </a:prstGeom>
          <a:solidFill>
            <a:srgbClr val="7EB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9"/>
          <p:cNvSpPr/>
          <p:nvPr/>
        </p:nvSpPr>
        <p:spPr>
          <a:xfrm>
            <a:off x="0" y="-36000"/>
            <a:ext cx="91440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49"/>
          <p:cNvPicPr preferRelativeResize="0"/>
          <p:nvPr/>
        </p:nvPicPr>
        <p:blipFill rotWithShape="1">
          <a:blip r:embed="rId2">
            <a:alphaModFix/>
          </a:blip>
          <a:srcRect b="0" l="0" r="0" t="0"/>
          <a:stretch/>
        </p:blipFill>
        <p:spPr>
          <a:xfrm>
            <a:off x="15743375" y="2440"/>
            <a:ext cx="2545200" cy="2642085"/>
          </a:xfrm>
          <a:prstGeom prst="rect">
            <a:avLst/>
          </a:prstGeom>
          <a:noFill/>
          <a:ln>
            <a:noFill/>
          </a:ln>
        </p:spPr>
      </p:pic>
      <p:sp>
        <p:nvSpPr>
          <p:cNvPr id="230" name="Google Shape;230;p49"/>
          <p:cNvSpPr/>
          <p:nvPr/>
        </p:nvSpPr>
        <p:spPr>
          <a:xfrm>
            <a:off x="802175" y="2076575"/>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 name="Google Shape;231;p49"/>
          <p:cNvSpPr txBox="1"/>
          <p:nvPr>
            <p:ph type="title"/>
          </p:nvPr>
        </p:nvSpPr>
        <p:spPr>
          <a:xfrm>
            <a:off x="550500" y="2242175"/>
            <a:ext cx="7981200" cy="74088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Clr>
                <a:schemeClr val="lt1"/>
              </a:buClr>
              <a:buSzPts val="5600"/>
              <a:buNone/>
              <a:defRPr>
                <a:solidFill>
                  <a:schemeClr val="lt1"/>
                </a:solidFill>
              </a:defRPr>
            </a:lvl2pPr>
            <a:lvl3pPr lvl="2" algn="l">
              <a:lnSpc>
                <a:spcPct val="100000"/>
              </a:lnSpc>
              <a:spcBef>
                <a:spcPts val="0"/>
              </a:spcBef>
              <a:spcAft>
                <a:spcPts val="0"/>
              </a:spcAft>
              <a:buClr>
                <a:schemeClr val="lt1"/>
              </a:buClr>
              <a:buSzPts val="5600"/>
              <a:buNone/>
              <a:defRPr>
                <a:solidFill>
                  <a:schemeClr val="lt1"/>
                </a:solidFill>
              </a:defRPr>
            </a:lvl3pPr>
            <a:lvl4pPr lvl="3" algn="l">
              <a:lnSpc>
                <a:spcPct val="100000"/>
              </a:lnSpc>
              <a:spcBef>
                <a:spcPts val="0"/>
              </a:spcBef>
              <a:spcAft>
                <a:spcPts val="0"/>
              </a:spcAft>
              <a:buClr>
                <a:schemeClr val="lt1"/>
              </a:buClr>
              <a:buSzPts val="5600"/>
              <a:buNone/>
              <a:defRPr>
                <a:solidFill>
                  <a:schemeClr val="lt1"/>
                </a:solidFill>
              </a:defRPr>
            </a:lvl4pPr>
            <a:lvl5pPr lvl="4" algn="l">
              <a:lnSpc>
                <a:spcPct val="100000"/>
              </a:lnSpc>
              <a:spcBef>
                <a:spcPts val="0"/>
              </a:spcBef>
              <a:spcAft>
                <a:spcPts val="0"/>
              </a:spcAft>
              <a:buClr>
                <a:schemeClr val="lt1"/>
              </a:buClr>
              <a:buSzPts val="5600"/>
              <a:buNone/>
              <a:defRPr>
                <a:solidFill>
                  <a:schemeClr val="lt1"/>
                </a:solidFill>
              </a:defRPr>
            </a:lvl5pPr>
            <a:lvl6pPr lvl="5" algn="l">
              <a:lnSpc>
                <a:spcPct val="100000"/>
              </a:lnSpc>
              <a:spcBef>
                <a:spcPts val="0"/>
              </a:spcBef>
              <a:spcAft>
                <a:spcPts val="0"/>
              </a:spcAft>
              <a:buClr>
                <a:schemeClr val="lt1"/>
              </a:buClr>
              <a:buSzPts val="5600"/>
              <a:buNone/>
              <a:defRPr>
                <a:solidFill>
                  <a:schemeClr val="lt1"/>
                </a:solidFill>
              </a:defRPr>
            </a:lvl6pPr>
            <a:lvl7pPr lvl="6" algn="l">
              <a:lnSpc>
                <a:spcPct val="100000"/>
              </a:lnSpc>
              <a:spcBef>
                <a:spcPts val="0"/>
              </a:spcBef>
              <a:spcAft>
                <a:spcPts val="0"/>
              </a:spcAft>
              <a:buClr>
                <a:schemeClr val="lt1"/>
              </a:buClr>
              <a:buSzPts val="5600"/>
              <a:buNone/>
              <a:defRPr>
                <a:solidFill>
                  <a:schemeClr val="lt1"/>
                </a:solidFill>
              </a:defRPr>
            </a:lvl7pPr>
            <a:lvl8pPr lvl="7" algn="l">
              <a:lnSpc>
                <a:spcPct val="100000"/>
              </a:lnSpc>
              <a:spcBef>
                <a:spcPts val="0"/>
              </a:spcBef>
              <a:spcAft>
                <a:spcPts val="0"/>
              </a:spcAft>
              <a:buClr>
                <a:schemeClr val="lt1"/>
              </a:buClr>
              <a:buSzPts val="5600"/>
              <a:buNone/>
              <a:defRPr>
                <a:solidFill>
                  <a:schemeClr val="lt1"/>
                </a:solidFill>
              </a:defRPr>
            </a:lvl8pPr>
            <a:lvl9pPr lvl="8" algn="l">
              <a:lnSpc>
                <a:spcPct val="100000"/>
              </a:lnSpc>
              <a:spcBef>
                <a:spcPts val="0"/>
              </a:spcBef>
              <a:spcAft>
                <a:spcPts val="0"/>
              </a:spcAft>
              <a:buClr>
                <a:schemeClr val="lt1"/>
              </a:buClr>
              <a:buSzPts val="5600"/>
              <a:buNone/>
              <a:defRPr>
                <a:solidFill>
                  <a:schemeClr val="lt1"/>
                </a:solidFill>
              </a:defRPr>
            </a:lvl9pPr>
          </a:lstStyle>
          <a:p/>
        </p:txBody>
      </p:sp>
      <p:sp>
        <p:nvSpPr>
          <p:cNvPr id="232" name="Google Shape;232;p49"/>
          <p:cNvSpPr txBox="1"/>
          <p:nvPr>
            <p:ph idx="1" type="subTitle"/>
          </p:nvPr>
        </p:nvSpPr>
        <p:spPr>
          <a:xfrm>
            <a:off x="1289600" y="1855325"/>
            <a:ext cx="69894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Clr>
                <a:schemeClr val="lt1"/>
              </a:buClr>
              <a:buSzPts val="2800"/>
              <a:buNone/>
              <a:defRPr>
                <a:solidFill>
                  <a:schemeClr val="lt1"/>
                </a:solidFill>
              </a:defRPr>
            </a:lvl2pPr>
            <a:lvl3pPr lvl="2" algn="l">
              <a:lnSpc>
                <a:spcPct val="115000"/>
              </a:lnSpc>
              <a:spcBef>
                <a:spcPts val="0"/>
              </a:spcBef>
              <a:spcAft>
                <a:spcPts val="0"/>
              </a:spcAft>
              <a:buClr>
                <a:schemeClr val="lt1"/>
              </a:buClr>
              <a:buSzPts val="2800"/>
              <a:buNone/>
              <a:defRPr>
                <a:solidFill>
                  <a:schemeClr val="lt1"/>
                </a:solidFill>
              </a:defRPr>
            </a:lvl3pPr>
            <a:lvl4pPr lvl="3" algn="l">
              <a:lnSpc>
                <a:spcPct val="115000"/>
              </a:lnSpc>
              <a:spcBef>
                <a:spcPts val="0"/>
              </a:spcBef>
              <a:spcAft>
                <a:spcPts val="0"/>
              </a:spcAft>
              <a:buClr>
                <a:schemeClr val="lt1"/>
              </a:buClr>
              <a:buSzPts val="2800"/>
              <a:buNone/>
              <a:defRPr>
                <a:solidFill>
                  <a:schemeClr val="lt1"/>
                </a:solidFill>
              </a:defRPr>
            </a:lvl4pPr>
            <a:lvl5pPr lvl="4" algn="l">
              <a:lnSpc>
                <a:spcPct val="115000"/>
              </a:lnSpc>
              <a:spcBef>
                <a:spcPts val="0"/>
              </a:spcBef>
              <a:spcAft>
                <a:spcPts val="0"/>
              </a:spcAft>
              <a:buClr>
                <a:schemeClr val="lt1"/>
              </a:buClr>
              <a:buSzPts val="2800"/>
              <a:buNone/>
              <a:defRPr>
                <a:solidFill>
                  <a:schemeClr val="lt1"/>
                </a:solidFill>
              </a:defRPr>
            </a:lvl5pPr>
            <a:lvl6pPr lvl="5" algn="l">
              <a:lnSpc>
                <a:spcPct val="115000"/>
              </a:lnSpc>
              <a:spcBef>
                <a:spcPts val="0"/>
              </a:spcBef>
              <a:spcAft>
                <a:spcPts val="0"/>
              </a:spcAft>
              <a:buClr>
                <a:schemeClr val="lt1"/>
              </a:buClr>
              <a:buSzPts val="2800"/>
              <a:buNone/>
              <a:defRPr>
                <a:solidFill>
                  <a:schemeClr val="lt1"/>
                </a:solidFill>
              </a:defRPr>
            </a:lvl6pPr>
            <a:lvl7pPr lvl="6" algn="l">
              <a:lnSpc>
                <a:spcPct val="115000"/>
              </a:lnSpc>
              <a:spcBef>
                <a:spcPts val="0"/>
              </a:spcBef>
              <a:spcAft>
                <a:spcPts val="0"/>
              </a:spcAft>
              <a:buClr>
                <a:schemeClr val="lt1"/>
              </a:buClr>
              <a:buSzPts val="2800"/>
              <a:buNone/>
              <a:defRPr>
                <a:solidFill>
                  <a:schemeClr val="lt1"/>
                </a:solidFill>
              </a:defRPr>
            </a:lvl7pPr>
            <a:lvl8pPr lvl="7" algn="l">
              <a:lnSpc>
                <a:spcPct val="115000"/>
              </a:lnSpc>
              <a:spcBef>
                <a:spcPts val="0"/>
              </a:spcBef>
              <a:spcAft>
                <a:spcPts val="0"/>
              </a:spcAft>
              <a:buClr>
                <a:schemeClr val="lt1"/>
              </a:buClr>
              <a:buSzPts val="2800"/>
              <a:buNone/>
              <a:defRPr>
                <a:solidFill>
                  <a:schemeClr val="lt1"/>
                </a:solidFill>
              </a:defRPr>
            </a:lvl8pPr>
            <a:lvl9pPr lvl="8" algn="l">
              <a:lnSpc>
                <a:spcPct val="115000"/>
              </a:lnSpc>
              <a:spcBef>
                <a:spcPts val="0"/>
              </a:spcBef>
              <a:spcAft>
                <a:spcPts val="0"/>
              </a:spcAft>
              <a:buClr>
                <a:schemeClr val="lt1"/>
              </a:buClr>
              <a:buSzPts val="2800"/>
              <a:buNone/>
              <a:defRPr>
                <a:solidFill>
                  <a:schemeClr val="lt1"/>
                </a:solidFill>
              </a:defRPr>
            </a:lvl9pPr>
          </a:lstStyle>
          <a:p/>
        </p:txBody>
      </p:sp>
      <p:sp>
        <p:nvSpPr>
          <p:cNvPr id="233" name="Google Shape;233;p49"/>
          <p:cNvSpPr txBox="1"/>
          <p:nvPr>
            <p:ph idx="2" type="subTitle"/>
          </p:nvPr>
        </p:nvSpPr>
        <p:spPr>
          <a:xfrm>
            <a:off x="10314000" y="2416875"/>
            <a:ext cx="6700800" cy="25092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Clr>
                <a:schemeClr val="lt1"/>
              </a:buClr>
              <a:buSzPts val="1800"/>
              <a:buNone/>
              <a:defRPr sz="1800">
                <a:solidFill>
                  <a:schemeClr val="lt1"/>
                </a:solidFill>
              </a:defRPr>
            </a:lvl1pPr>
            <a:lvl2pPr lvl="1" algn="l">
              <a:lnSpc>
                <a:spcPct val="115000"/>
              </a:lnSpc>
              <a:spcBef>
                <a:spcPts val="0"/>
              </a:spcBef>
              <a:spcAft>
                <a:spcPts val="0"/>
              </a:spcAft>
              <a:buClr>
                <a:schemeClr val="lt1"/>
              </a:buClr>
              <a:buSzPts val="2000"/>
              <a:buNone/>
              <a:defRPr sz="2000">
                <a:solidFill>
                  <a:schemeClr val="lt1"/>
                </a:solidFill>
              </a:defRPr>
            </a:lvl2pPr>
            <a:lvl3pPr lvl="2" algn="l">
              <a:lnSpc>
                <a:spcPct val="115000"/>
              </a:lnSpc>
              <a:spcBef>
                <a:spcPts val="0"/>
              </a:spcBef>
              <a:spcAft>
                <a:spcPts val="0"/>
              </a:spcAft>
              <a:buClr>
                <a:schemeClr val="lt1"/>
              </a:buClr>
              <a:buSzPts val="2000"/>
              <a:buNone/>
              <a:defRPr sz="2000">
                <a:solidFill>
                  <a:schemeClr val="lt1"/>
                </a:solidFill>
              </a:defRPr>
            </a:lvl3pPr>
            <a:lvl4pPr lvl="3" algn="l">
              <a:lnSpc>
                <a:spcPct val="115000"/>
              </a:lnSpc>
              <a:spcBef>
                <a:spcPts val="0"/>
              </a:spcBef>
              <a:spcAft>
                <a:spcPts val="0"/>
              </a:spcAft>
              <a:buClr>
                <a:schemeClr val="lt1"/>
              </a:buClr>
              <a:buSzPts val="2000"/>
              <a:buNone/>
              <a:defRPr sz="2000">
                <a:solidFill>
                  <a:schemeClr val="lt1"/>
                </a:solidFill>
              </a:defRPr>
            </a:lvl4pPr>
            <a:lvl5pPr lvl="4" algn="l">
              <a:lnSpc>
                <a:spcPct val="115000"/>
              </a:lnSpc>
              <a:spcBef>
                <a:spcPts val="0"/>
              </a:spcBef>
              <a:spcAft>
                <a:spcPts val="0"/>
              </a:spcAft>
              <a:buClr>
                <a:schemeClr val="lt1"/>
              </a:buClr>
              <a:buSzPts val="2000"/>
              <a:buNone/>
              <a:defRPr sz="2000">
                <a:solidFill>
                  <a:schemeClr val="lt1"/>
                </a:solidFill>
              </a:defRPr>
            </a:lvl5pPr>
            <a:lvl6pPr lvl="5" algn="l">
              <a:lnSpc>
                <a:spcPct val="115000"/>
              </a:lnSpc>
              <a:spcBef>
                <a:spcPts val="0"/>
              </a:spcBef>
              <a:spcAft>
                <a:spcPts val="0"/>
              </a:spcAft>
              <a:buClr>
                <a:schemeClr val="lt1"/>
              </a:buClr>
              <a:buSzPts val="2000"/>
              <a:buNone/>
              <a:defRPr sz="2000">
                <a:solidFill>
                  <a:schemeClr val="lt1"/>
                </a:solidFill>
              </a:defRPr>
            </a:lvl6pPr>
            <a:lvl7pPr lvl="6" algn="l">
              <a:lnSpc>
                <a:spcPct val="115000"/>
              </a:lnSpc>
              <a:spcBef>
                <a:spcPts val="0"/>
              </a:spcBef>
              <a:spcAft>
                <a:spcPts val="0"/>
              </a:spcAft>
              <a:buClr>
                <a:schemeClr val="lt1"/>
              </a:buClr>
              <a:buSzPts val="2000"/>
              <a:buNone/>
              <a:defRPr sz="2000">
                <a:solidFill>
                  <a:schemeClr val="lt1"/>
                </a:solidFill>
              </a:defRPr>
            </a:lvl7pPr>
            <a:lvl8pPr lvl="7" algn="l">
              <a:lnSpc>
                <a:spcPct val="115000"/>
              </a:lnSpc>
              <a:spcBef>
                <a:spcPts val="0"/>
              </a:spcBef>
              <a:spcAft>
                <a:spcPts val="0"/>
              </a:spcAft>
              <a:buClr>
                <a:schemeClr val="lt1"/>
              </a:buClr>
              <a:buSzPts val="2000"/>
              <a:buNone/>
              <a:defRPr sz="2000">
                <a:solidFill>
                  <a:schemeClr val="lt1"/>
                </a:solidFill>
              </a:defRPr>
            </a:lvl8pPr>
            <a:lvl9pPr lvl="8" algn="l">
              <a:lnSpc>
                <a:spcPct val="115000"/>
              </a:lnSpc>
              <a:spcBef>
                <a:spcPts val="0"/>
              </a:spcBef>
              <a:spcAft>
                <a:spcPts val="0"/>
              </a:spcAft>
              <a:buClr>
                <a:schemeClr val="lt1"/>
              </a:buClr>
              <a:buSzPts val="2000"/>
              <a:buNone/>
              <a:defRPr sz="2000">
                <a:solidFill>
                  <a:schemeClr val="lt1"/>
                </a:solidFill>
              </a:defRPr>
            </a:lvl9pPr>
          </a:lstStyle>
          <a:p/>
        </p:txBody>
      </p:sp>
      <p:sp>
        <p:nvSpPr>
          <p:cNvPr id="234" name="Google Shape;234;p49"/>
          <p:cNvSpPr txBox="1"/>
          <p:nvPr>
            <p:ph idx="3" type="subTitle"/>
          </p:nvPr>
        </p:nvSpPr>
        <p:spPr>
          <a:xfrm>
            <a:off x="10314000" y="1749575"/>
            <a:ext cx="67008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Clr>
                <a:schemeClr val="lt1"/>
              </a:buClr>
              <a:buSzPts val="3200"/>
              <a:buNone/>
              <a:defRPr b="1" sz="3200">
                <a:solidFill>
                  <a:schemeClr val="lt1"/>
                </a:solidFill>
              </a:defRPr>
            </a:lvl1pPr>
            <a:lvl2pPr lvl="1" algn="l">
              <a:lnSpc>
                <a:spcPct val="115000"/>
              </a:lnSpc>
              <a:spcBef>
                <a:spcPts val="0"/>
              </a:spcBef>
              <a:spcAft>
                <a:spcPts val="0"/>
              </a:spcAft>
              <a:buClr>
                <a:schemeClr val="lt1"/>
              </a:buClr>
              <a:buSzPts val="3200"/>
              <a:buNone/>
              <a:defRPr sz="3200">
                <a:solidFill>
                  <a:schemeClr val="lt1"/>
                </a:solidFill>
              </a:defRPr>
            </a:lvl2pPr>
            <a:lvl3pPr lvl="2" algn="l">
              <a:lnSpc>
                <a:spcPct val="115000"/>
              </a:lnSpc>
              <a:spcBef>
                <a:spcPts val="0"/>
              </a:spcBef>
              <a:spcAft>
                <a:spcPts val="0"/>
              </a:spcAft>
              <a:buClr>
                <a:schemeClr val="lt1"/>
              </a:buClr>
              <a:buSzPts val="3200"/>
              <a:buNone/>
              <a:defRPr sz="3200">
                <a:solidFill>
                  <a:schemeClr val="lt1"/>
                </a:solidFill>
              </a:defRPr>
            </a:lvl3pPr>
            <a:lvl4pPr lvl="3" algn="l">
              <a:lnSpc>
                <a:spcPct val="115000"/>
              </a:lnSpc>
              <a:spcBef>
                <a:spcPts val="0"/>
              </a:spcBef>
              <a:spcAft>
                <a:spcPts val="0"/>
              </a:spcAft>
              <a:buClr>
                <a:schemeClr val="lt1"/>
              </a:buClr>
              <a:buSzPts val="3200"/>
              <a:buNone/>
              <a:defRPr sz="3200">
                <a:solidFill>
                  <a:schemeClr val="lt1"/>
                </a:solidFill>
              </a:defRPr>
            </a:lvl4pPr>
            <a:lvl5pPr lvl="4" algn="l">
              <a:lnSpc>
                <a:spcPct val="115000"/>
              </a:lnSpc>
              <a:spcBef>
                <a:spcPts val="0"/>
              </a:spcBef>
              <a:spcAft>
                <a:spcPts val="0"/>
              </a:spcAft>
              <a:buClr>
                <a:schemeClr val="lt1"/>
              </a:buClr>
              <a:buSzPts val="3200"/>
              <a:buNone/>
              <a:defRPr sz="3200">
                <a:solidFill>
                  <a:schemeClr val="lt1"/>
                </a:solidFill>
              </a:defRPr>
            </a:lvl5pPr>
            <a:lvl6pPr lvl="5" algn="l">
              <a:lnSpc>
                <a:spcPct val="115000"/>
              </a:lnSpc>
              <a:spcBef>
                <a:spcPts val="0"/>
              </a:spcBef>
              <a:spcAft>
                <a:spcPts val="0"/>
              </a:spcAft>
              <a:buClr>
                <a:schemeClr val="lt1"/>
              </a:buClr>
              <a:buSzPts val="3200"/>
              <a:buNone/>
              <a:defRPr sz="3200">
                <a:solidFill>
                  <a:schemeClr val="lt1"/>
                </a:solidFill>
              </a:defRPr>
            </a:lvl6pPr>
            <a:lvl7pPr lvl="6" algn="l">
              <a:lnSpc>
                <a:spcPct val="115000"/>
              </a:lnSpc>
              <a:spcBef>
                <a:spcPts val="0"/>
              </a:spcBef>
              <a:spcAft>
                <a:spcPts val="0"/>
              </a:spcAft>
              <a:buClr>
                <a:schemeClr val="lt1"/>
              </a:buClr>
              <a:buSzPts val="3200"/>
              <a:buNone/>
              <a:defRPr sz="3200">
                <a:solidFill>
                  <a:schemeClr val="lt1"/>
                </a:solidFill>
              </a:defRPr>
            </a:lvl7pPr>
            <a:lvl8pPr lvl="7" algn="l">
              <a:lnSpc>
                <a:spcPct val="115000"/>
              </a:lnSpc>
              <a:spcBef>
                <a:spcPts val="0"/>
              </a:spcBef>
              <a:spcAft>
                <a:spcPts val="0"/>
              </a:spcAft>
              <a:buClr>
                <a:schemeClr val="lt1"/>
              </a:buClr>
              <a:buSzPts val="3200"/>
              <a:buNone/>
              <a:defRPr sz="3200">
                <a:solidFill>
                  <a:schemeClr val="lt1"/>
                </a:solidFill>
              </a:defRPr>
            </a:lvl8pPr>
            <a:lvl9pPr lvl="8" algn="l">
              <a:lnSpc>
                <a:spcPct val="115000"/>
              </a:lnSpc>
              <a:spcBef>
                <a:spcPts val="0"/>
              </a:spcBef>
              <a:spcAft>
                <a:spcPts val="0"/>
              </a:spcAft>
              <a:buClr>
                <a:schemeClr val="lt1"/>
              </a:buClr>
              <a:buSzPts val="3200"/>
              <a:buNone/>
              <a:defRPr sz="3200">
                <a:solidFill>
                  <a:schemeClr val="lt1"/>
                </a:solidFill>
              </a:defRPr>
            </a:lvl9pPr>
          </a:lstStyle>
          <a:p/>
        </p:txBody>
      </p:sp>
      <p:sp>
        <p:nvSpPr>
          <p:cNvPr id="235" name="Google Shape;235;p49"/>
          <p:cNvSpPr txBox="1"/>
          <p:nvPr>
            <p:ph idx="4" type="subTitle"/>
          </p:nvPr>
        </p:nvSpPr>
        <p:spPr>
          <a:xfrm>
            <a:off x="10314000" y="6146450"/>
            <a:ext cx="6700800" cy="25092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Clr>
                <a:schemeClr val="lt1"/>
              </a:buClr>
              <a:buSzPts val="1800"/>
              <a:buNone/>
              <a:defRPr sz="1800">
                <a:solidFill>
                  <a:schemeClr val="lt1"/>
                </a:solidFill>
              </a:defRPr>
            </a:lvl1pPr>
            <a:lvl2pPr lvl="1" algn="l">
              <a:lnSpc>
                <a:spcPct val="115000"/>
              </a:lnSpc>
              <a:spcBef>
                <a:spcPts val="0"/>
              </a:spcBef>
              <a:spcAft>
                <a:spcPts val="0"/>
              </a:spcAft>
              <a:buClr>
                <a:schemeClr val="lt1"/>
              </a:buClr>
              <a:buSzPts val="2000"/>
              <a:buNone/>
              <a:defRPr sz="2000">
                <a:solidFill>
                  <a:schemeClr val="lt1"/>
                </a:solidFill>
              </a:defRPr>
            </a:lvl2pPr>
            <a:lvl3pPr lvl="2" algn="l">
              <a:lnSpc>
                <a:spcPct val="115000"/>
              </a:lnSpc>
              <a:spcBef>
                <a:spcPts val="0"/>
              </a:spcBef>
              <a:spcAft>
                <a:spcPts val="0"/>
              </a:spcAft>
              <a:buClr>
                <a:schemeClr val="lt1"/>
              </a:buClr>
              <a:buSzPts val="2000"/>
              <a:buNone/>
              <a:defRPr sz="2000">
                <a:solidFill>
                  <a:schemeClr val="lt1"/>
                </a:solidFill>
              </a:defRPr>
            </a:lvl3pPr>
            <a:lvl4pPr lvl="3" algn="l">
              <a:lnSpc>
                <a:spcPct val="115000"/>
              </a:lnSpc>
              <a:spcBef>
                <a:spcPts val="0"/>
              </a:spcBef>
              <a:spcAft>
                <a:spcPts val="0"/>
              </a:spcAft>
              <a:buClr>
                <a:schemeClr val="lt1"/>
              </a:buClr>
              <a:buSzPts val="2000"/>
              <a:buNone/>
              <a:defRPr sz="2000">
                <a:solidFill>
                  <a:schemeClr val="lt1"/>
                </a:solidFill>
              </a:defRPr>
            </a:lvl4pPr>
            <a:lvl5pPr lvl="4" algn="l">
              <a:lnSpc>
                <a:spcPct val="115000"/>
              </a:lnSpc>
              <a:spcBef>
                <a:spcPts val="0"/>
              </a:spcBef>
              <a:spcAft>
                <a:spcPts val="0"/>
              </a:spcAft>
              <a:buClr>
                <a:schemeClr val="lt1"/>
              </a:buClr>
              <a:buSzPts val="2000"/>
              <a:buNone/>
              <a:defRPr sz="2000">
                <a:solidFill>
                  <a:schemeClr val="lt1"/>
                </a:solidFill>
              </a:defRPr>
            </a:lvl5pPr>
            <a:lvl6pPr lvl="5" algn="l">
              <a:lnSpc>
                <a:spcPct val="115000"/>
              </a:lnSpc>
              <a:spcBef>
                <a:spcPts val="0"/>
              </a:spcBef>
              <a:spcAft>
                <a:spcPts val="0"/>
              </a:spcAft>
              <a:buClr>
                <a:schemeClr val="lt1"/>
              </a:buClr>
              <a:buSzPts val="2000"/>
              <a:buNone/>
              <a:defRPr sz="2000">
                <a:solidFill>
                  <a:schemeClr val="lt1"/>
                </a:solidFill>
              </a:defRPr>
            </a:lvl6pPr>
            <a:lvl7pPr lvl="6" algn="l">
              <a:lnSpc>
                <a:spcPct val="115000"/>
              </a:lnSpc>
              <a:spcBef>
                <a:spcPts val="0"/>
              </a:spcBef>
              <a:spcAft>
                <a:spcPts val="0"/>
              </a:spcAft>
              <a:buClr>
                <a:schemeClr val="lt1"/>
              </a:buClr>
              <a:buSzPts val="2000"/>
              <a:buNone/>
              <a:defRPr sz="2000">
                <a:solidFill>
                  <a:schemeClr val="lt1"/>
                </a:solidFill>
              </a:defRPr>
            </a:lvl7pPr>
            <a:lvl8pPr lvl="7" algn="l">
              <a:lnSpc>
                <a:spcPct val="115000"/>
              </a:lnSpc>
              <a:spcBef>
                <a:spcPts val="0"/>
              </a:spcBef>
              <a:spcAft>
                <a:spcPts val="0"/>
              </a:spcAft>
              <a:buClr>
                <a:schemeClr val="lt1"/>
              </a:buClr>
              <a:buSzPts val="2000"/>
              <a:buNone/>
              <a:defRPr sz="2000">
                <a:solidFill>
                  <a:schemeClr val="lt1"/>
                </a:solidFill>
              </a:defRPr>
            </a:lvl8pPr>
            <a:lvl9pPr lvl="8" algn="l">
              <a:lnSpc>
                <a:spcPct val="115000"/>
              </a:lnSpc>
              <a:spcBef>
                <a:spcPts val="0"/>
              </a:spcBef>
              <a:spcAft>
                <a:spcPts val="0"/>
              </a:spcAft>
              <a:buClr>
                <a:schemeClr val="lt1"/>
              </a:buClr>
              <a:buSzPts val="2000"/>
              <a:buNone/>
              <a:defRPr sz="2000">
                <a:solidFill>
                  <a:schemeClr val="lt1"/>
                </a:solidFill>
              </a:defRPr>
            </a:lvl9pPr>
          </a:lstStyle>
          <a:p/>
        </p:txBody>
      </p:sp>
      <p:sp>
        <p:nvSpPr>
          <p:cNvPr id="236" name="Google Shape;236;p49"/>
          <p:cNvSpPr txBox="1"/>
          <p:nvPr>
            <p:ph idx="5" type="subTitle"/>
          </p:nvPr>
        </p:nvSpPr>
        <p:spPr>
          <a:xfrm>
            <a:off x="10314000" y="5479150"/>
            <a:ext cx="67008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Clr>
                <a:schemeClr val="lt1"/>
              </a:buClr>
              <a:buSzPts val="3200"/>
              <a:buNone/>
              <a:defRPr b="1" sz="3200">
                <a:solidFill>
                  <a:schemeClr val="lt1"/>
                </a:solidFill>
              </a:defRPr>
            </a:lvl1pPr>
            <a:lvl2pPr lvl="1" algn="l">
              <a:lnSpc>
                <a:spcPct val="115000"/>
              </a:lnSpc>
              <a:spcBef>
                <a:spcPts val="0"/>
              </a:spcBef>
              <a:spcAft>
                <a:spcPts val="0"/>
              </a:spcAft>
              <a:buClr>
                <a:schemeClr val="lt1"/>
              </a:buClr>
              <a:buSzPts val="3200"/>
              <a:buNone/>
              <a:defRPr sz="3200">
                <a:solidFill>
                  <a:schemeClr val="lt1"/>
                </a:solidFill>
              </a:defRPr>
            </a:lvl2pPr>
            <a:lvl3pPr lvl="2" algn="l">
              <a:lnSpc>
                <a:spcPct val="115000"/>
              </a:lnSpc>
              <a:spcBef>
                <a:spcPts val="0"/>
              </a:spcBef>
              <a:spcAft>
                <a:spcPts val="0"/>
              </a:spcAft>
              <a:buClr>
                <a:schemeClr val="lt1"/>
              </a:buClr>
              <a:buSzPts val="3200"/>
              <a:buNone/>
              <a:defRPr sz="3200">
                <a:solidFill>
                  <a:schemeClr val="lt1"/>
                </a:solidFill>
              </a:defRPr>
            </a:lvl3pPr>
            <a:lvl4pPr lvl="3" algn="l">
              <a:lnSpc>
                <a:spcPct val="115000"/>
              </a:lnSpc>
              <a:spcBef>
                <a:spcPts val="0"/>
              </a:spcBef>
              <a:spcAft>
                <a:spcPts val="0"/>
              </a:spcAft>
              <a:buClr>
                <a:schemeClr val="lt1"/>
              </a:buClr>
              <a:buSzPts val="3200"/>
              <a:buNone/>
              <a:defRPr sz="3200">
                <a:solidFill>
                  <a:schemeClr val="lt1"/>
                </a:solidFill>
              </a:defRPr>
            </a:lvl4pPr>
            <a:lvl5pPr lvl="4" algn="l">
              <a:lnSpc>
                <a:spcPct val="115000"/>
              </a:lnSpc>
              <a:spcBef>
                <a:spcPts val="0"/>
              </a:spcBef>
              <a:spcAft>
                <a:spcPts val="0"/>
              </a:spcAft>
              <a:buClr>
                <a:schemeClr val="lt1"/>
              </a:buClr>
              <a:buSzPts val="3200"/>
              <a:buNone/>
              <a:defRPr sz="3200">
                <a:solidFill>
                  <a:schemeClr val="lt1"/>
                </a:solidFill>
              </a:defRPr>
            </a:lvl5pPr>
            <a:lvl6pPr lvl="5" algn="l">
              <a:lnSpc>
                <a:spcPct val="115000"/>
              </a:lnSpc>
              <a:spcBef>
                <a:spcPts val="0"/>
              </a:spcBef>
              <a:spcAft>
                <a:spcPts val="0"/>
              </a:spcAft>
              <a:buClr>
                <a:schemeClr val="lt1"/>
              </a:buClr>
              <a:buSzPts val="3200"/>
              <a:buNone/>
              <a:defRPr sz="3200">
                <a:solidFill>
                  <a:schemeClr val="lt1"/>
                </a:solidFill>
              </a:defRPr>
            </a:lvl6pPr>
            <a:lvl7pPr lvl="6" algn="l">
              <a:lnSpc>
                <a:spcPct val="115000"/>
              </a:lnSpc>
              <a:spcBef>
                <a:spcPts val="0"/>
              </a:spcBef>
              <a:spcAft>
                <a:spcPts val="0"/>
              </a:spcAft>
              <a:buClr>
                <a:schemeClr val="lt1"/>
              </a:buClr>
              <a:buSzPts val="3200"/>
              <a:buNone/>
              <a:defRPr sz="3200">
                <a:solidFill>
                  <a:schemeClr val="lt1"/>
                </a:solidFill>
              </a:defRPr>
            </a:lvl7pPr>
            <a:lvl8pPr lvl="7" algn="l">
              <a:lnSpc>
                <a:spcPct val="115000"/>
              </a:lnSpc>
              <a:spcBef>
                <a:spcPts val="0"/>
              </a:spcBef>
              <a:spcAft>
                <a:spcPts val="0"/>
              </a:spcAft>
              <a:buClr>
                <a:schemeClr val="lt1"/>
              </a:buClr>
              <a:buSzPts val="3200"/>
              <a:buNone/>
              <a:defRPr sz="3200">
                <a:solidFill>
                  <a:schemeClr val="lt1"/>
                </a:solidFill>
              </a:defRPr>
            </a:lvl8pPr>
            <a:lvl9pPr lvl="8" algn="l">
              <a:lnSpc>
                <a:spcPct val="115000"/>
              </a:lnSpc>
              <a:spcBef>
                <a:spcPts val="0"/>
              </a:spcBef>
              <a:spcAft>
                <a:spcPts val="0"/>
              </a:spcAft>
              <a:buClr>
                <a:schemeClr val="lt1"/>
              </a:buClr>
              <a:buSzPts val="3200"/>
              <a:buNone/>
              <a:defRPr sz="32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2 Rows (2)">
  <p:cSld name="SECTION_TITLE_AND_DESCRIPTION_1_1_1">
    <p:spTree>
      <p:nvGrpSpPr>
        <p:cNvPr id="237" name="Shape 237"/>
        <p:cNvGrpSpPr/>
        <p:nvPr/>
      </p:nvGrpSpPr>
      <p:grpSpPr>
        <a:xfrm>
          <a:off x="0" y="0"/>
          <a:ext cx="0" cy="0"/>
          <a:chOff x="0" y="0"/>
          <a:chExt cx="0" cy="0"/>
        </a:xfrm>
      </p:grpSpPr>
      <p:sp>
        <p:nvSpPr>
          <p:cNvPr id="238" name="Google Shape;238;p50"/>
          <p:cNvSpPr/>
          <p:nvPr/>
        </p:nvSpPr>
        <p:spPr>
          <a:xfrm>
            <a:off x="9144000" y="5184000"/>
            <a:ext cx="9168600" cy="5220000"/>
          </a:xfrm>
          <a:prstGeom prst="rect">
            <a:avLst/>
          </a:prstGeom>
          <a:solidFill>
            <a:srgbClr val="F78A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0"/>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
        <p:nvSpPr>
          <p:cNvPr id="240" name="Google Shape;240;p50"/>
          <p:cNvSpPr/>
          <p:nvPr/>
        </p:nvSpPr>
        <p:spPr>
          <a:xfrm>
            <a:off x="9144000" y="-36000"/>
            <a:ext cx="9168600" cy="5220000"/>
          </a:xfrm>
          <a:prstGeom prst="rect">
            <a:avLst/>
          </a:prstGeom>
          <a:solidFill>
            <a:srgbClr val="7EB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 name="Google Shape;241;p50"/>
          <p:cNvPicPr preferRelativeResize="0"/>
          <p:nvPr/>
        </p:nvPicPr>
        <p:blipFill rotWithShape="1">
          <a:blip r:embed="rId2">
            <a:alphaModFix/>
          </a:blip>
          <a:srcRect b="0" l="0" r="0" t="0"/>
          <a:stretch/>
        </p:blipFill>
        <p:spPr>
          <a:xfrm>
            <a:off x="15743375" y="2440"/>
            <a:ext cx="2545200" cy="2642085"/>
          </a:xfrm>
          <a:prstGeom prst="rect">
            <a:avLst/>
          </a:prstGeom>
          <a:noFill/>
          <a:ln>
            <a:noFill/>
          </a:ln>
        </p:spPr>
      </p:pic>
      <p:sp>
        <p:nvSpPr>
          <p:cNvPr id="242" name="Google Shape;242;p50"/>
          <p:cNvSpPr/>
          <p:nvPr/>
        </p:nvSpPr>
        <p:spPr>
          <a:xfrm>
            <a:off x="802175" y="2076575"/>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C395C"/>
              </a:solidFill>
              <a:latin typeface="Arial"/>
              <a:ea typeface="Arial"/>
              <a:cs typeface="Arial"/>
              <a:sym typeface="Arial"/>
            </a:endParaRPr>
          </a:p>
        </p:txBody>
      </p:sp>
      <p:sp>
        <p:nvSpPr>
          <p:cNvPr id="243" name="Google Shape;243;p50"/>
          <p:cNvSpPr txBox="1"/>
          <p:nvPr>
            <p:ph type="title"/>
          </p:nvPr>
        </p:nvSpPr>
        <p:spPr>
          <a:xfrm>
            <a:off x="550500" y="2242175"/>
            <a:ext cx="7981200" cy="74088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rgbClr val="1C395C"/>
              </a:buClr>
              <a:buSzPts val="6000"/>
              <a:buNone/>
              <a:defRPr sz="6000">
                <a:solidFill>
                  <a:srgbClr val="1C395C"/>
                </a:solidFill>
              </a:defRPr>
            </a:lvl1pPr>
            <a:lvl2pPr lvl="1" algn="l">
              <a:lnSpc>
                <a:spcPct val="100000"/>
              </a:lnSpc>
              <a:spcBef>
                <a:spcPts val="0"/>
              </a:spcBef>
              <a:spcAft>
                <a:spcPts val="0"/>
              </a:spcAft>
              <a:buClr>
                <a:srgbClr val="1C395C"/>
              </a:buClr>
              <a:buSzPts val="5600"/>
              <a:buNone/>
              <a:defRPr>
                <a:solidFill>
                  <a:srgbClr val="1C395C"/>
                </a:solidFill>
              </a:defRPr>
            </a:lvl2pPr>
            <a:lvl3pPr lvl="2" algn="l">
              <a:lnSpc>
                <a:spcPct val="100000"/>
              </a:lnSpc>
              <a:spcBef>
                <a:spcPts val="0"/>
              </a:spcBef>
              <a:spcAft>
                <a:spcPts val="0"/>
              </a:spcAft>
              <a:buClr>
                <a:srgbClr val="1C395C"/>
              </a:buClr>
              <a:buSzPts val="5600"/>
              <a:buNone/>
              <a:defRPr>
                <a:solidFill>
                  <a:srgbClr val="1C395C"/>
                </a:solidFill>
              </a:defRPr>
            </a:lvl3pPr>
            <a:lvl4pPr lvl="3" algn="l">
              <a:lnSpc>
                <a:spcPct val="100000"/>
              </a:lnSpc>
              <a:spcBef>
                <a:spcPts val="0"/>
              </a:spcBef>
              <a:spcAft>
                <a:spcPts val="0"/>
              </a:spcAft>
              <a:buClr>
                <a:srgbClr val="1C395C"/>
              </a:buClr>
              <a:buSzPts val="5600"/>
              <a:buNone/>
              <a:defRPr>
                <a:solidFill>
                  <a:srgbClr val="1C395C"/>
                </a:solidFill>
              </a:defRPr>
            </a:lvl4pPr>
            <a:lvl5pPr lvl="4" algn="l">
              <a:lnSpc>
                <a:spcPct val="100000"/>
              </a:lnSpc>
              <a:spcBef>
                <a:spcPts val="0"/>
              </a:spcBef>
              <a:spcAft>
                <a:spcPts val="0"/>
              </a:spcAft>
              <a:buClr>
                <a:srgbClr val="1C395C"/>
              </a:buClr>
              <a:buSzPts val="5600"/>
              <a:buNone/>
              <a:defRPr>
                <a:solidFill>
                  <a:srgbClr val="1C395C"/>
                </a:solidFill>
              </a:defRPr>
            </a:lvl5pPr>
            <a:lvl6pPr lvl="5" algn="l">
              <a:lnSpc>
                <a:spcPct val="100000"/>
              </a:lnSpc>
              <a:spcBef>
                <a:spcPts val="0"/>
              </a:spcBef>
              <a:spcAft>
                <a:spcPts val="0"/>
              </a:spcAft>
              <a:buClr>
                <a:srgbClr val="1C395C"/>
              </a:buClr>
              <a:buSzPts val="5600"/>
              <a:buNone/>
              <a:defRPr>
                <a:solidFill>
                  <a:srgbClr val="1C395C"/>
                </a:solidFill>
              </a:defRPr>
            </a:lvl6pPr>
            <a:lvl7pPr lvl="6" algn="l">
              <a:lnSpc>
                <a:spcPct val="100000"/>
              </a:lnSpc>
              <a:spcBef>
                <a:spcPts val="0"/>
              </a:spcBef>
              <a:spcAft>
                <a:spcPts val="0"/>
              </a:spcAft>
              <a:buClr>
                <a:srgbClr val="1C395C"/>
              </a:buClr>
              <a:buSzPts val="5600"/>
              <a:buNone/>
              <a:defRPr>
                <a:solidFill>
                  <a:srgbClr val="1C395C"/>
                </a:solidFill>
              </a:defRPr>
            </a:lvl7pPr>
            <a:lvl8pPr lvl="7" algn="l">
              <a:lnSpc>
                <a:spcPct val="100000"/>
              </a:lnSpc>
              <a:spcBef>
                <a:spcPts val="0"/>
              </a:spcBef>
              <a:spcAft>
                <a:spcPts val="0"/>
              </a:spcAft>
              <a:buClr>
                <a:srgbClr val="1C395C"/>
              </a:buClr>
              <a:buSzPts val="5600"/>
              <a:buNone/>
              <a:defRPr>
                <a:solidFill>
                  <a:srgbClr val="1C395C"/>
                </a:solidFill>
              </a:defRPr>
            </a:lvl8pPr>
            <a:lvl9pPr lvl="8" algn="l">
              <a:lnSpc>
                <a:spcPct val="100000"/>
              </a:lnSpc>
              <a:spcBef>
                <a:spcPts val="0"/>
              </a:spcBef>
              <a:spcAft>
                <a:spcPts val="0"/>
              </a:spcAft>
              <a:buClr>
                <a:srgbClr val="1C395C"/>
              </a:buClr>
              <a:buSzPts val="5600"/>
              <a:buNone/>
              <a:defRPr>
                <a:solidFill>
                  <a:srgbClr val="1C395C"/>
                </a:solidFill>
              </a:defRPr>
            </a:lvl9pPr>
          </a:lstStyle>
          <a:p/>
        </p:txBody>
      </p:sp>
      <p:sp>
        <p:nvSpPr>
          <p:cNvPr id="244" name="Google Shape;244;p50"/>
          <p:cNvSpPr txBox="1"/>
          <p:nvPr>
            <p:ph idx="1" type="subTitle"/>
          </p:nvPr>
        </p:nvSpPr>
        <p:spPr>
          <a:xfrm>
            <a:off x="1289600" y="1855325"/>
            <a:ext cx="69894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rgbClr val="1C395C"/>
              </a:buClr>
              <a:buSzPts val="2800"/>
              <a:buNone/>
              <a:defRPr b="1" sz="2800">
                <a:solidFill>
                  <a:srgbClr val="1C395C"/>
                </a:solidFill>
              </a:defRPr>
            </a:lvl1pPr>
            <a:lvl2pPr lvl="1" algn="l">
              <a:lnSpc>
                <a:spcPct val="115000"/>
              </a:lnSpc>
              <a:spcBef>
                <a:spcPts val="0"/>
              </a:spcBef>
              <a:spcAft>
                <a:spcPts val="0"/>
              </a:spcAft>
              <a:buClr>
                <a:srgbClr val="1C395C"/>
              </a:buClr>
              <a:buSzPts val="2800"/>
              <a:buNone/>
              <a:defRPr>
                <a:solidFill>
                  <a:srgbClr val="1C395C"/>
                </a:solidFill>
              </a:defRPr>
            </a:lvl2pPr>
            <a:lvl3pPr lvl="2" algn="l">
              <a:lnSpc>
                <a:spcPct val="115000"/>
              </a:lnSpc>
              <a:spcBef>
                <a:spcPts val="0"/>
              </a:spcBef>
              <a:spcAft>
                <a:spcPts val="0"/>
              </a:spcAft>
              <a:buClr>
                <a:srgbClr val="1C395C"/>
              </a:buClr>
              <a:buSzPts val="2800"/>
              <a:buNone/>
              <a:defRPr>
                <a:solidFill>
                  <a:srgbClr val="1C395C"/>
                </a:solidFill>
              </a:defRPr>
            </a:lvl3pPr>
            <a:lvl4pPr lvl="3" algn="l">
              <a:lnSpc>
                <a:spcPct val="115000"/>
              </a:lnSpc>
              <a:spcBef>
                <a:spcPts val="0"/>
              </a:spcBef>
              <a:spcAft>
                <a:spcPts val="0"/>
              </a:spcAft>
              <a:buClr>
                <a:srgbClr val="1C395C"/>
              </a:buClr>
              <a:buSzPts val="2800"/>
              <a:buNone/>
              <a:defRPr>
                <a:solidFill>
                  <a:srgbClr val="1C395C"/>
                </a:solidFill>
              </a:defRPr>
            </a:lvl4pPr>
            <a:lvl5pPr lvl="4" algn="l">
              <a:lnSpc>
                <a:spcPct val="115000"/>
              </a:lnSpc>
              <a:spcBef>
                <a:spcPts val="0"/>
              </a:spcBef>
              <a:spcAft>
                <a:spcPts val="0"/>
              </a:spcAft>
              <a:buClr>
                <a:srgbClr val="1C395C"/>
              </a:buClr>
              <a:buSzPts val="2800"/>
              <a:buNone/>
              <a:defRPr>
                <a:solidFill>
                  <a:srgbClr val="1C395C"/>
                </a:solidFill>
              </a:defRPr>
            </a:lvl5pPr>
            <a:lvl6pPr lvl="5" algn="l">
              <a:lnSpc>
                <a:spcPct val="115000"/>
              </a:lnSpc>
              <a:spcBef>
                <a:spcPts val="0"/>
              </a:spcBef>
              <a:spcAft>
                <a:spcPts val="0"/>
              </a:spcAft>
              <a:buClr>
                <a:srgbClr val="1C395C"/>
              </a:buClr>
              <a:buSzPts val="2800"/>
              <a:buNone/>
              <a:defRPr>
                <a:solidFill>
                  <a:srgbClr val="1C395C"/>
                </a:solidFill>
              </a:defRPr>
            </a:lvl6pPr>
            <a:lvl7pPr lvl="6" algn="l">
              <a:lnSpc>
                <a:spcPct val="115000"/>
              </a:lnSpc>
              <a:spcBef>
                <a:spcPts val="0"/>
              </a:spcBef>
              <a:spcAft>
                <a:spcPts val="0"/>
              </a:spcAft>
              <a:buClr>
                <a:srgbClr val="1C395C"/>
              </a:buClr>
              <a:buSzPts val="2800"/>
              <a:buNone/>
              <a:defRPr>
                <a:solidFill>
                  <a:srgbClr val="1C395C"/>
                </a:solidFill>
              </a:defRPr>
            </a:lvl7pPr>
            <a:lvl8pPr lvl="7" algn="l">
              <a:lnSpc>
                <a:spcPct val="115000"/>
              </a:lnSpc>
              <a:spcBef>
                <a:spcPts val="0"/>
              </a:spcBef>
              <a:spcAft>
                <a:spcPts val="0"/>
              </a:spcAft>
              <a:buClr>
                <a:srgbClr val="1C395C"/>
              </a:buClr>
              <a:buSzPts val="2800"/>
              <a:buNone/>
              <a:defRPr>
                <a:solidFill>
                  <a:srgbClr val="1C395C"/>
                </a:solidFill>
              </a:defRPr>
            </a:lvl8pPr>
            <a:lvl9pPr lvl="8" algn="l">
              <a:lnSpc>
                <a:spcPct val="115000"/>
              </a:lnSpc>
              <a:spcBef>
                <a:spcPts val="0"/>
              </a:spcBef>
              <a:spcAft>
                <a:spcPts val="0"/>
              </a:spcAft>
              <a:buClr>
                <a:srgbClr val="1C395C"/>
              </a:buClr>
              <a:buSzPts val="2800"/>
              <a:buNone/>
              <a:defRPr>
                <a:solidFill>
                  <a:srgbClr val="1C395C"/>
                </a:solidFill>
              </a:defRPr>
            </a:lvl9pPr>
          </a:lstStyle>
          <a:p/>
        </p:txBody>
      </p:sp>
      <p:sp>
        <p:nvSpPr>
          <p:cNvPr id="245" name="Google Shape;245;p50"/>
          <p:cNvSpPr txBox="1"/>
          <p:nvPr>
            <p:ph idx="2" type="subTitle"/>
          </p:nvPr>
        </p:nvSpPr>
        <p:spPr>
          <a:xfrm>
            <a:off x="10314000" y="2416875"/>
            <a:ext cx="6700800" cy="25092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Clr>
                <a:schemeClr val="lt1"/>
              </a:buClr>
              <a:buSzPts val="1800"/>
              <a:buNone/>
              <a:defRPr sz="1800">
                <a:solidFill>
                  <a:schemeClr val="lt1"/>
                </a:solidFill>
              </a:defRPr>
            </a:lvl1pPr>
            <a:lvl2pPr lvl="1" algn="l">
              <a:lnSpc>
                <a:spcPct val="115000"/>
              </a:lnSpc>
              <a:spcBef>
                <a:spcPts val="0"/>
              </a:spcBef>
              <a:spcAft>
                <a:spcPts val="0"/>
              </a:spcAft>
              <a:buClr>
                <a:schemeClr val="lt1"/>
              </a:buClr>
              <a:buSzPts val="2000"/>
              <a:buNone/>
              <a:defRPr sz="2000">
                <a:solidFill>
                  <a:schemeClr val="lt1"/>
                </a:solidFill>
              </a:defRPr>
            </a:lvl2pPr>
            <a:lvl3pPr lvl="2" algn="l">
              <a:lnSpc>
                <a:spcPct val="115000"/>
              </a:lnSpc>
              <a:spcBef>
                <a:spcPts val="0"/>
              </a:spcBef>
              <a:spcAft>
                <a:spcPts val="0"/>
              </a:spcAft>
              <a:buClr>
                <a:schemeClr val="lt1"/>
              </a:buClr>
              <a:buSzPts val="2000"/>
              <a:buNone/>
              <a:defRPr sz="2000">
                <a:solidFill>
                  <a:schemeClr val="lt1"/>
                </a:solidFill>
              </a:defRPr>
            </a:lvl3pPr>
            <a:lvl4pPr lvl="3" algn="l">
              <a:lnSpc>
                <a:spcPct val="115000"/>
              </a:lnSpc>
              <a:spcBef>
                <a:spcPts val="0"/>
              </a:spcBef>
              <a:spcAft>
                <a:spcPts val="0"/>
              </a:spcAft>
              <a:buClr>
                <a:schemeClr val="lt1"/>
              </a:buClr>
              <a:buSzPts val="2000"/>
              <a:buNone/>
              <a:defRPr sz="2000">
                <a:solidFill>
                  <a:schemeClr val="lt1"/>
                </a:solidFill>
              </a:defRPr>
            </a:lvl4pPr>
            <a:lvl5pPr lvl="4" algn="l">
              <a:lnSpc>
                <a:spcPct val="115000"/>
              </a:lnSpc>
              <a:spcBef>
                <a:spcPts val="0"/>
              </a:spcBef>
              <a:spcAft>
                <a:spcPts val="0"/>
              </a:spcAft>
              <a:buClr>
                <a:schemeClr val="lt1"/>
              </a:buClr>
              <a:buSzPts val="2000"/>
              <a:buNone/>
              <a:defRPr sz="2000">
                <a:solidFill>
                  <a:schemeClr val="lt1"/>
                </a:solidFill>
              </a:defRPr>
            </a:lvl5pPr>
            <a:lvl6pPr lvl="5" algn="l">
              <a:lnSpc>
                <a:spcPct val="115000"/>
              </a:lnSpc>
              <a:spcBef>
                <a:spcPts val="0"/>
              </a:spcBef>
              <a:spcAft>
                <a:spcPts val="0"/>
              </a:spcAft>
              <a:buClr>
                <a:schemeClr val="lt1"/>
              </a:buClr>
              <a:buSzPts val="2000"/>
              <a:buNone/>
              <a:defRPr sz="2000">
                <a:solidFill>
                  <a:schemeClr val="lt1"/>
                </a:solidFill>
              </a:defRPr>
            </a:lvl6pPr>
            <a:lvl7pPr lvl="6" algn="l">
              <a:lnSpc>
                <a:spcPct val="115000"/>
              </a:lnSpc>
              <a:spcBef>
                <a:spcPts val="0"/>
              </a:spcBef>
              <a:spcAft>
                <a:spcPts val="0"/>
              </a:spcAft>
              <a:buClr>
                <a:schemeClr val="lt1"/>
              </a:buClr>
              <a:buSzPts val="2000"/>
              <a:buNone/>
              <a:defRPr sz="2000">
                <a:solidFill>
                  <a:schemeClr val="lt1"/>
                </a:solidFill>
              </a:defRPr>
            </a:lvl7pPr>
            <a:lvl8pPr lvl="7" algn="l">
              <a:lnSpc>
                <a:spcPct val="115000"/>
              </a:lnSpc>
              <a:spcBef>
                <a:spcPts val="0"/>
              </a:spcBef>
              <a:spcAft>
                <a:spcPts val="0"/>
              </a:spcAft>
              <a:buClr>
                <a:schemeClr val="lt1"/>
              </a:buClr>
              <a:buSzPts val="2000"/>
              <a:buNone/>
              <a:defRPr sz="2000">
                <a:solidFill>
                  <a:schemeClr val="lt1"/>
                </a:solidFill>
              </a:defRPr>
            </a:lvl8pPr>
            <a:lvl9pPr lvl="8" algn="l">
              <a:lnSpc>
                <a:spcPct val="115000"/>
              </a:lnSpc>
              <a:spcBef>
                <a:spcPts val="0"/>
              </a:spcBef>
              <a:spcAft>
                <a:spcPts val="0"/>
              </a:spcAft>
              <a:buClr>
                <a:schemeClr val="lt1"/>
              </a:buClr>
              <a:buSzPts val="2000"/>
              <a:buNone/>
              <a:defRPr sz="2000">
                <a:solidFill>
                  <a:schemeClr val="lt1"/>
                </a:solidFill>
              </a:defRPr>
            </a:lvl9pPr>
          </a:lstStyle>
          <a:p/>
        </p:txBody>
      </p:sp>
      <p:sp>
        <p:nvSpPr>
          <p:cNvPr id="246" name="Google Shape;246;p50"/>
          <p:cNvSpPr txBox="1"/>
          <p:nvPr>
            <p:ph idx="3" type="subTitle"/>
          </p:nvPr>
        </p:nvSpPr>
        <p:spPr>
          <a:xfrm>
            <a:off x="10314000" y="1749575"/>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Clr>
                <a:schemeClr val="lt1"/>
              </a:buClr>
              <a:buSzPts val="3200"/>
              <a:buNone/>
              <a:defRPr b="1" sz="3200">
                <a:solidFill>
                  <a:schemeClr val="lt1"/>
                </a:solidFill>
              </a:defRPr>
            </a:lvl1pPr>
            <a:lvl2pPr lvl="1" algn="l">
              <a:lnSpc>
                <a:spcPct val="115000"/>
              </a:lnSpc>
              <a:spcBef>
                <a:spcPts val="0"/>
              </a:spcBef>
              <a:spcAft>
                <a:spcPts val="0"/>
              </a:spcAft>
              <a:buClr>
                <a:schemeClr val="lt1"/>
              </a:buClr>
              <a:buSzPts val="3200"/>
              <a:buNone/>
              <a:defRPr sz="3200">
                <a:solidFill>
                  <a:schemeClr val="lt1"/>
                </a:solidFill>
              </a:defRPr>
            </a:lvl2pPr>
            <a:lvl3pPr lvl="2" algn="l">
              <a:lnSpc>
                <a:spcPct val="115000"/>
              </a:lnSpc>
              <a:spcBef>
                <a:spcPts val="0"/>
              </a:spcBef>
              <a:spcAft>
                <a:spcPts val="0"/>
              </a:spcAft>
              <a:buClr>
                <a:schemeClr val="lt1"/>
              </a:buClr>
              <a:buSzPts val="3200"/>
              <a:buNone/>
              <a:defRPr sz="3200">
                <a:solidFill>
                  <a:schemeClr val="lt1"/>
                </a:solidFill>
              </a:defRPr>
            </a:lvl3pPr>
            <a:lvl4pPr lvl="3" algn="l">
              <a:lnSpc>
                <a:spcPct val="115000"/>
              </a:lnSpc>
              <a:spcBef>
                <a:spcPts val="0"/>
              </a:spcBef>
              <a:spcAft>
                <a:spcPts val="0"/>
              </a:spcAft>
              <a:buClr>
                <a:schemeClr val="lt1"/>
              </a:buClr>
              <a:buSzPts val="3200"/>
              <a:buNone/>
              <a:defRPr sz="3200">
                <a:solidFill>
                  <a:schemeClr val="lt1"/>
                </a:solidFill>
              </a:defRPr>
            </a:lvl4pPr>
            <a:lvl5pPr lvl="4" algn="l">
              <a:lnSpc>
                <a:spcPct val="115000"/>
              </a:lnSpc>
              <a:spcBef>
                <a:spcPts val="0"/>
              </a:spcBef>
              <a:spcAft>
                <a:spcPts val="0"/>
              </a:spcAft>
              <a:buClr>
                <a:schemeClr val="lt1"/>
              </a:buClr>
              <a:buSzPts val="3200"/>
              <a:buNone/>
              <a:defRPr sz="3200">
                <a:solidFill>
                  <a:schemeClr val="lt1"/>
                </a:solidFill>
              </a:defRPr>
            </a:lvl5pPr>
            <a:lvl6pPr lvl="5" algn="l">
              <a:lnSpc>
                <a:spcPct val="115000"/>
              </a:lnSpc>
              <a:spcBef>
                <a:spcPts val="0"/>
              </a:spcBef>
              <a:spcAft>
                <a:spcPts val="0"/>
              </a:spcAft>
              <a:buClr>
                <a:schemeClr val="lt1"/>
              </a:buClr>
              <a:buSzPts val="3200"/>
              <a:buNone/>
              <a:defRPr sz="3200">
                <a:solidFill>
                  <a:schemeClr val="lt1"/>
                </a:solidFill>
              </a:defRPr>
            </a:lvl6pPr>
            <a:lvl7pPr lvl="6" algn="l">
              <a:lnSpc>
                <a:spcPct val="115000"/>
              </a:lnSpc>
              <a:spcBef>
                <a:spcPts val="0"/>
              </a:spcBef>
              <a:spcAft>
                <a:spcPts val="0"/>
              </a:spcAft>
              <a:buClr>
                <a:schemeClr val="lt1"/>
              </a:buClr>
              <a:buSzPts val="3200"/>
              <a:buNone/>
              <a:defRPr sz="3200">
                <a:solidFill>
                  <a:schemeClr val="lt1"/>
                </a:solidFill>
              </a:defRPr>
            </a:lvl7pPr>
            <a:lvl8pPr lvl="7" algn="l">
              <a:lnSpc>
                <a:spcPct val="115000"/>
              </a:lnSpc>
              <a:spcBef>
                <a:spcPts val="0"/>
              </a:spcBef>
              <a:spcAft>
                <a:spcPts val="0"/>
              </a:spcAft>
              <a:buClr>
                <a:schemeClr val="lt1"/>
              </a:buClr>
              <a:buSzPts val="3200"/>
              <a:buNone/>
              <a:defRPr sz="3200">
                <a:solidFill>
                  <a:schemeClr val="lt1"/>
                </a:solidFill>
              </a:defRPr>
            </a:lvl8pPr>
            <a:lvl9pPr lvl="8" algn="l">
              <a:lnSpc>
                <a:spcPct val="115000"/>
              </a:lnSpc>
              <a:spcBef>
                <a:spcPts val="0"/>
              </a:spcBef>
              <a:spcAft>
                <a:spcPts val="0"/>
              </a:spcAft>
              <a:buClr>
                <a:schemeClr val="lt1"/>
              </a:buClr>
              <a:buSzPts val="3200"/>
              <a:buNone/>
              <a:defRPr sz="3200">
                <a:solidFill>
                  <a:schemeClr val="lt1"/>
                </a:solidFill>
              </a:defRPr>
            </a:lvl9pPr>
          </a:lstStyle>
          <a:p/>
        </p:txBody>
      </p:sp>
      <p:sp>
        <p:nvSpPr>
          <p:cNvPr id="247" name="Google Shape;247;p50"/>
          <p:cNvSpPr txBox="1"/>
          <p:nvPr>
            <p:ph idx="4" type="subTitle"/>
          </p:nvPr>
        </p:nvSpPr>
        <p:spPr>
          <a:xfrm>
            <a:off x="10314000" y="6146450"/>
            <a:ext cx="6700800" cy="25092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Clr>
                <a:schemeClr val="lt1"/>
              </a:buClr>
              <a:buSzPts val="1800"/>
              <a:buNone/>
              <a:defRPr sz="1800">
                <a:solidFill>
                  <a:schemeClr val="lt1"/>
                </a:solidFill>
              </a:defRPr>
            </a:lvl1pPr>
            <a:lvl2pPr lvl="1" algn="l">
              <a:lnSpc>
                <a:spcPct val="115000"/>
              </a:lnSpc>
              <a:spcBef>
                <a:spcPts val="0"/>
              </a:spcBef>
              <a:spcAft>
                <a:spcPts val="0"/>
              </a:spcAft>
              <a:buClr>
                <a:schemeClr val="lt1"/>
              </a:buClr>
              <a:buSzPts val="2000"/>
              <a:buNone/>
              <a:defRPr sz="2000">
                <a:solidFill>
                  <a:schemeClr val="lt1"/>
                </a:solidFill>
              </a:defRPr>
            </a:lvl2pPr>
            <a:lvl3pPr lvl="2" algn="l">
              <a:lnSpc>
                <a:spcPct val="115000"/>
              </a:lnSpc>
              <a:spcBef>
                <a:spcPts val="0"/>
              </a:spcBef>
              <a:spcAft>
                <a:spcPts val="0"/>
              </a:spcAft>
              <a:buClr>
                <a:schemeClr val="lt1"/>
              </a:buClr>
              <a:buSzPts val="2000"/>
              <a:buNone/>
              <a:defRPr sz="2000">
                <a:solidFill>
                  <a:schemeClr val="lt1"/>
                </a:solidFill>
              </a:defRPr>
            </a:lvl3pPr>
            <a:lvl4pPr lvl="3" algn="l">
              <a:lnSpc>
                <a:spcPct val="115000"/>
              </a:lnSpc>
              <a:spcBef>
                <a:spcPts val="0"/>
              </a:spcBef>
              <a:spcAft>
                <a:spcPts val="0"/>
              </a:spcAft>
              <a:buClr>
                <a:schemeClr val="lt1"/>
              </a:buClr>
              <a:buSzPts val="2000"/>
              <a:buNone/>
              <a:defRPr sz="2000">
                <a:solidFill>
                  <a:schemeClr val="lt1"/>
                </a:solidFill>
              </a:defRPr>
            </a:lvl4pPr>
            <a:lvl5pPr lvl="4" algn="l">
              <a:lnSpc>
                <a:spcPct val="115000"/>
              </a:lnSpc>
              <a:spcBef>
                <a:spcPts val="0"/>
              </a:spcBef>
              <a:spcAft>
                <a:spcPts val="0"/>
              </a:spcAft>
              <a:buClr>
                <a:schemeClr val="lt1"/>
              </a:buClr>
              <a:buSzPts val="2000"/>
              <a:buNone/>
              <a:defRPr sz="2000">
                <a:solidFill>
                  <a:schemeClr val="lt1"/>
                </a:solidFill>
              </a:defRPr>
            </a:lvl5pPr>
            <a:lvl6pPr lvl="5" algn="l">
              <a:lnSpc>
                <a:spcPct val="115000"/>
              </a:lnSpc>
              <a:spcBef>
                <a:spcPts val="0"/>
              </a:spcBef>
              <a:spcAft>
                <a:spcPts val="0"/>
              </a:spcAft>
              <a:buClr>
                <a:schemeClr val="lt1"/>
              </a:buClr>
              <a:buSzPts val="2000"/>
              <a:buNone/>
              <a:defRPr sz="2000">
                <a:solidFill>
                  <a:schemeClr val="lt1"/>
                </a:solidFill>
              </a:defRPr>
            </a:lvl6pPr>
            <a:lvl7pPr lvl="6" algn="l">
              <a:lnSpc>
                <a:spcPct val="115000"/>
              </a:lnSpc>
              <a:spcBef>
                <a:spcPts val="0"/>
              </a:spcBef>
              <a:spcAft>
                <a:spcPts val="0"/>
              </a:spcAft>
              <a:buClr>
                <a:schemeClr val="lt1"/>
              </a:buClr>
              <a:buSzPts val="2000"/>
              <a:buNone/>
              <a:defRPr sz="2000">
                <a:solidFill>
                  <a:schemeClr val="lt1"/>
                </a:solidFill>
              </a:defRPr>
            </a:lvl7pPr>
            <a:lvl8pPr lvl="7" algn="l">
              <a:lnSpc>
                <a:spcPct val="115000"/>
              </a:lnSpc>
              <a:spcBef>
                <a:spcPts val="0"/>
              </a:spcBef>
              <a:spcAft>
                <a:spcPts val="0"/>
              </a:spcAft>
              <a:buClr>
                <a:schemeClr val="lt1"/>
              </a:buClr>
              <a:buSzPts val="2000"/>
              <a:buNone/>
              <a:defRPr sz="2000">
                <a:solidFill>
                  <a:schemeClr val="lt1"/>
                </a:solidFill>
              </a:defRPr>
            </a:lvl8pPr>
            <a:lvl9pPr lvl="8" algn="l">
              <a:lnSpc>
                <a:spcPct val="115000"/>
              </a:lnSpc>
              <a:spcBef>
                <a:spcPts val="0"/>
              </a:spcBef>
              <a:spcAft>
                <a:spcPts val="0"/>
              </a:spcAft>
              <a:buClr>
                <a:schemeClr val="lt1"/>
              </a:buClr>
              <a:buSzPts val="2000"/>
              <a:buNone/>
              <a:defRPr sz="2000">
                <a:solidFill>
                  <a:schemeClr val="lt1"/>
                </a:solidFill>
              </a:defRPr>
            </a:lvl9pPr>
          </a:lstStyle>
          <a:p/>
        </p:txBody>
      </p:sp>
      <p:sp>
        <p:nvSpPr>
          <p:cNvPr id="248" name="Google Shape;248;p50"/>
          <p:cNvSpPr txBox="1"/>
          <p:nvPr>
            <p:ph idx="5" type="subTitle"/>
          </p:nvPr>
        </p:nvSpPr>
        <p:spPr>
          <a:xfrm>
            <a:off x="10314000" y="5479150"/>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Clr>
                <a:schemeClr val="lt1"/>
              </a:buClr>
              <a:buSzPts val="3200"/>
              <a:buNone/>
              <a:defRPr b="1" sz="3200">
                <a:solidFill>
                  <a:schemeClr val="lt1"/>
                </a:solidFill>
              </a:defRPr>
            </a:lvl1pPr>
            <a:lvl2pPr lvl="1" algn="l">
              <a:lnSpc>
                <a:spcPct val="115000"/>
              </a:lnSpc>
              <a:spcBef>
                <a:spcPts val="0"/>
              </a:spcBef>
              <a:spcAft>
                <a:spcPts val="0"/>
              </a:spcAft>
              <a:buClr>
                <a:schemeClr val="lt1"/>
              </a:buClr>
              <a:buSzPts val="3200"/>
              <a:buNone/>
              <a:defRPr sz="3200">
                <a:solidFill>
                  <a:schemeClr val="lt1"/>
                </a:solidFill>
              </a:defRPr>
            </a:lvl2pPr>
            <a:lvl3pPr lvl="2" algn="l">
              <a:lnSpc>
                <a:spcPct val="115000"/>
              </a:lnSpc>
              <a:spcBef>
                <a:spcPts val="0"/>
              </a:spcBef>
              <a:spcAft>
                <a:spcPts val="0"/>
              </a:spcAft>
              <a:buClr>
                <a:schemeClr val="lt1"/>
              </a:buClr>
              <a:buSzPts val="3200"/>
              <a:buNone/>
              <a:defRPr sz="3200">
                <a:solidFill>
                  <a:schemeClr val="lt1"/>
                </a:solidFill>
              </a:defRPr>
            </a:lvl3pPr>
            <a:lvl4pPr lvl="3" algn="l">
              <a:lnSpc>
                <a:spcPct val="115000"/>
              </a:lnSpc>
              <a:spcBef>
                <a:spcPts val="0"/>
              </a:spcBef>
              <a:spcAft>
                <a:spcPts val="0"/>
              </a:spcAft>
              <a:buClr>
                <a:schemeClr val="lt1"/>
              </a:buClr>
              <a:buSzPts val="3200"/>
              <a:buNone/>
              <a:defRPr sz="3200">
                <a:solidFill>
                  <a:schemeClr val="lt1"/>
                </a:solidFill>
              </a:defRPr>
            </a:lvl4pPr>
            <a:lvl5pPr lvl="4" algn="l">
              <a:lnSpc>
                <a:spcPct val="115000"/>
              </a:lnSpc>
              <a:spcBef>
                <a:spcPts val="0"/>
              </a:spcBef>
              <a:spcAft>
                <a:spcPts val="0"/>
              </a:spcAft>
              <a:buClr>
                <a:schemeClr val="lt1"/>
              </a:buClr>
              <a:buSzPts val="3200"/>
              <a:buNone/>
              <a:defRPr sz="3200">
                <a:solidFill>
                  <a:schemeClr val="lt1"/>
                </a:solidFill>
              </a:defRPr>
            </a:lvl5pPr>
            <a:lvl6pPr lvl="5" algn="l">
              <a:lnSpc>
                <a:spcPct val="115000"/>
              </a:lnSpc>
              <a:spcBef>
                <a:spcPts val="0"/>
              </a:spcBef>
              <a:spcAft>
                <a:spcPts val="0"/>
              </a:spcAft>
              <a:buClr>
                <a:schemeClr val="lt1"/>
              </a:buClr>
              <a:buSzPts val="3200"/>
              <a:buNone/>
              <a:defRPr sz="3200">
                <a:solidFill>
                  <a:schemeClr val="lt1"/>
                </a:solidFill>
              </a:defRPr>
            </a:lvl6pPr>
            <a:lvl7pPr lvl="6" algn="l">
              <a:lnSpc>
                <a:spcPct val="115000"/>
              </a:lnSpc>
              <a:spcBef>
                <a:spcPts val="0"/>
              </a:spcBef>
              <a:spcAft>
                <a:spcPts val="0"/>
              </a:spcAft>
              <a:buClr>
                <a:schemeClr val="lt1"/>
              </a:buClr>
              <a:buSzPts val="3200"/>
              <a:buNone/>
              <a:defRPr sz="3200">
                <a:solidFill>
                  <a:schemeClr val="lt1"/>
                </a:solidFill>
              </a:defRPr>
            </a:lvl7pPr>
            <a:lvl8pPr lvl="7" algn="l">
              <a:lnSpc>
                <a:spcPct val="115000"/>
              </a:lnSpc>
              <a:spcBef>
                <a:spcPts val="0"/>
              </a:spcBef>
              <a:spcAft>
                <a:spcPts val="0"/>
              </a:spcAft>
              <a:buClr>
                <a:schemeClr val="lt1"/>
              </a:buClr>
              <a:buSzPts val="3200"/>
              <a:buNone/>
              <a:defRPr sz="3200">
                <a:solidFill>
                  <a:schemeClr val="lt1"/>
                </a:solidFill>
              </a:defRPr>
            </a:lvl8pPr>
            <a:lvl9pPr lvl="8" algn="l">
              <a:lnSpc>
                <a:spcPct val="115000"/>
              </a:lnSpc>
              <a:spcBef>
                <a:spcPts val="0"/>
              </a:spcBef>
              <a:spcAft>
                <a:spcPts val="0"/>
              </a:spcAft>
              <a:buClr>
                <a:schemeClr val="lt1"/>
              </a:buClr>
              <a:buSzPts val="3200"/>
              <a:buNone/>
              <a:defRPr sz="32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Quote (1)">
  <p:cSld name="SECTION_TITLE_AND_DESCRIPTION_1_1_1_1">
    <p:bg>
      <p:bgPr>
        <a:solidFill>
          <a:schemeClr val="accent4"/>
        </a:solidFill>
      </p:bgPr>
    </p:bg>
    <p:spTree>
      <p:nvGrpSpPr>
        <p:cNvPr id="249" name="Shape 249"/>
        <p:cNvGrpSpPr/>
        <p:nvPr/>
      </p:nvGrpSpPr>
      <p:grpSpPr>
        <a:xfrm>
          <a:off x="0" y="0"/>
          <a:ext cx="0" cy="0"/>
          <a:chOff x="0" y="0"/>
          <a:chExt cx="0" cy="0"/>
        </a:xfrm>
      </p:grpSpPr>
      <p:pic>
        <p:nvPicPr>
          <p:cNvPr id="250" name="Google Shape;250;p51"/>
          <p:cNvPicPr preferRelativeResize="0"/>
          <p:nvPr/>
        </p:nvPicPr>
        <p:blipFill rotWithShape="1">
          <a:blip r:embed="rId2">
            <a:alphaModFix/>
          </a:blip>
          <a:srcRect b="0" l="0" r="0" t="0"/>
          <a:stretch/>
        </p:blipFill>
        <p:spPr>
          <a:xfrm>
            <a:off x="16573500" y="8934450"/>
            <a:ext cx="1790700" cy="1428750"/>
          </a:xfrm>
          <a:prstGeom prst="rect">
            <a:avLst/>
          </a:prstGeom>
          <a:noFill/>
          <a:ln>
            <a:noFill/>
          </a:ln>
        </p:spPr>
      </p:pic>
      <p:pic>
        <p:nvPicPr>
          <p:cNvPr id="251" name="Google Shape;251;p51"/>
          <p:cNvPicPr preferRelativeResize="0"/>
          <p:nvPr/>
        </p:nvPicPr>
        <p:blipFill rotWithShape="1">
          <a:blip r:embed="rId3">
            <a:alphaModFix/>
          </a:blip>
          <a:srcRect b="0" l="0" r="0" t="0"/>
          <a:stretch/>
        </p:blipFill>
        <p:spPr>
          <a:xfrm>
            <a:off x="0" y="0"/>
            <a:ext cx="1790700" cy="1428750"/>
          </a:xfrm>
          <a:prstGeom prst="rect">
            <a:avLst/>
          </a:prstGeom>
          <a:noFill/>
          <a:ln>
            <a:noFill/>
          </a:ln>
        </p:spPr>
      </p:pic>
      <p:pic>
        <p:nvPicPr>
          <p:cNvPr id="252" name="Google Shape;252;p51"/>
          <p:cNvPicPr preferRelativeResize="0"/>
          <p:nvPr/>
        </p:nvPicPr>
        <p:blipFill rotWithShape="1">
          <a:blip r:embed="rId4">
            <a:alphaModFix/>
          </a:blip>
          <a:srcRect b="0" l="0" r="0" t="0"/>
          <a:stretch/>
        </p:blipFill>
        <p:spPr>
          <a:xfrm>
            <a:off x="15743375" y="2440"/>
            <a:ext cx="2545200" cy="2642085"/>
          </a:xfrm>
          <a:prstGeom prst="rect">
            <a:avLst/>
          </a:prstGeom>
          <a:noFill/>
          <a:ln>
            <a:noFill/>
          </a:ln>
        </p:spPr>
      </p:pic>
      <p:sp>
        <p:nvSpPr>
          <p:cNvPr id="253" name="Google Shape;253;p51"/>
          <p:cNvSpPr txBox="1"/>
          <p:nvPr>
            <p:ph type="title"/>
          </p:nvPr>
        </p:nvSpPr>
        <p:spPr>
          <a:xfrm>
            <a:off x="1193850" y="1439100"/>
            <a:ext cx="15900300" cy="7408800"/>
          </a:xfrm>
          <a:prstGeom prst="rect">
            <a:avLst/>
          </a:prstGeom>
          <a:noFill/>
          <a:ln>
            <a:noFill/>
          </a:ln>
        </p:spPr>
        <p:txBody>
          <a:bodyPr anchorCtr="0" anchor="ctr" bIns="182850" lIns="182850" spcFirstLastPara="1" rIns="182850" wrap="square" tIns="182850">
            <a:norm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Quote (2)">
  <p:cSld name="SECTION_TITLE_AND_DESCRIPTION_1_1_1_1_1">
    <p:bg>
      <p:bgPr>
        <a:solidFill>
          <a:schemeClr val="lt1"/>
        </a:solidFill>
      </p:bgPr>
    </p:bg>
    <p:spTree>
      <p:nvGrpSpPr>
        <p:cNvPr id="254" name="Shape 254"/>
        <p:cNvGrpSpPr/>
        <p:nvPr/>
      </p:nvGrpSpPr>
      <p:grpSpPr>
        <a:xfrm>
          <a:off x="0" y="0"/>
          <a:ext cx="0" cy="0"/>
          <a:chOff x="0" y="0"/>
          <a:chExt cx="0" cy="0"/>
        </a:xfrm>
      </p:grpSpPr>
      <p:pic>
        <p:nvPicPr>
          <p:cNvPr id="255" name="Google Shape;255;p52"/>
          <p:cNvPicPr preferRelativeResize="0"/>
          <p:nvPr/>
        </p:nvPicPr>
        <p:blipFill rotWithShape="1">
          <a:blip r:embed="rId2">
            <a:alphaModFix/>
          </a:blip>
          <a:srcRect b="0" l="0" r="0" t="0"/>
          <a:stretch/>
        </p:blipFill>
        <p:spPr>
          <a:xfrm>
            <a:off x="16235746" y="8641700"/>
            <a:ext cx="2052251" cy="1645301"/>
          </a:xfrm>
          <a:prstGeom prst="rect">
            <a:avLst/>
          </a:prstGeom>
          <a:noFill/>
          <a:ln>
            <a:noFill/>
          </a:ln>
        </p:spPr>
      </p:pic>
      <p:pic>
        <p:nvPicPr>
          <p:cNvPr id="256" name="Google Shape;256;p52"/>
          <p:cNvPicPr preferRelativeResize="0"/>
          <p:nvPr/>
        </p:nvPicPr>
        <p:blipFill rotWithShape="1">
          <a:blip r:embed="rId3">
            <a:alphaModFix/>
          </a:blip>
          <a:srcRect b="0" l="0" r="0" t="0"/>
          <a:stretch/>
        </p:blipFill>
        <p:spPr>
          <a:xfrm>
            <a:off x="0" y="2450"/>
            <a:ext cx="2052251" cy="1645327"/>
          </a:xfrm>
          <a:prstGeom prst="rect">
            <a:avLst/>
          </a:prstGeom>
          <a:noFill/>
          <a:ln>
            <a:noFill/>
          </a:ln>
        </p:spPr>
      </p:pic>
      <p:pic>
        <p:nvPicPr>
          <p:cNvPr id="257" name="Google Shape;257;p52"/>
          <p:cNvPicPr preferRelativeResize="0"/>
          <p:nvPr/>
        </p:nvPicPr>
        <p:blipFill rotWithShape="1">
          <a:blip r:embed="rId4">
            <a:alphaModFix/>
          </a:blip>
          <a:srcRect b="0" l="661" r="660" t="0"/>
          <a:stretch/>
        </p:blipFill>
        <p:spPr>
          <a:xfrm>
            <a:off x="15737225" y="0"/>
            <a:ext cx="2550777" cy="2684477"/>
          </a:xfrm>
          <a:prstGeom prst="rect">
            <a:avLst/>
          </a:prstGeom>
          <a:noFill/>
          <a:ln>
            <a:noFill/>
          </a:ln>
        </p:spPr>
      </p:pic>
      <p:sp>
        <p:nvSpPr>
          <p:cNvPr id="258" name="Google Shape;258;p52"/>
          <p:cNvSpPr txBox="1"/>
          <p:nvPr>
            <p:ph type="title"/>
          </p:nvPr>
        </p:nvSpPr>
        <p:spPr>
          <a:xfrm>
            <a:off x="1193850" y="1439100"/>
            <a:ext cx="15900300" cy="7408800"/>
          </a:xfrm>
          <a:prstGeom prst="rect">
            <a:avLst/>
          </a:prstGeom>
          <a:noFill/>
          <a:ln>
            <a:noFill/>
          </a:ln>
        </p:spPr>
        <p:txBody>
          <a:bodyPr anchorCtr="0" anchor="ctr" bIns="182850" lIns="182850" spcFirstLastPara="1" rIns="182850" wrap="square" tIns="182850">
            <a:normAutofit/>
          </a:bodyPr>
          <a:lstStyle>
            <a:lvl1pPr lvl="0" algn="ctr">
              <a:lnSpc>
                <a:spcPct val="100000"/>
              </a:lnSpc>
              <a:spcBef>
                <a:spcPts val="0"/>
              </a:spcBef>
              <a:spcAft>
                <a:spcPts val="0"/>
              </a:spcAft>
              <a:buClr>
                <a:srgbClr val="41BED0"/>
              </a:buClr>
              <a:buSzPts val="5000"/>
              <a:buNone/>
              <a:defRPr sz="5000">
                <a:solidFill>
                  <a:srgbClr val="41BED0"/>
                </a:solidFill>
              </a:defRPr>
            </a:lvl1pPr>
            <a:lvl2pPr lvl="1" algn="ctr">
              <a:lnSpc>
                <a:spcPct val="100000"/>
              </a:lnSpc>
              <a:spcBef>
                <a:spcPts val="0"/>
              </a:spcBef>
              <a:spcAft>
                <a:spcPts val="0"/>
              </a:spcAft>
              <a:buClr>
                <a:srgbClr val="41BED0"/>
              </a:buClr>
              <a:buSzPts val="5000"/>
              <a:buNone/>
              <a:defRPr sz="5000">
                <a:solidFill>
                  <a:srgbClr val="41BED0"/>
                </a:solidFill>
              </a:defRPr>
            </a:lvl2pPr>
            <a:lvl3pPr lvl="2" algn="ctr">
              <a:lnSpc>
                <a:spcPct val="100000"/>
              </a:lnSpc>
              <a:spcBef>
                <a:spcPts val="0"/>
              </a:spcBef>
              <a:spcAft>
                <a:spcPts val="0"/>
              </a:spcAft>
              <a:buClr>
                <a:srgbClr val="41BED0"/>
              </a:buClr>
              <a:buSzPts val="5000"/>
              <a:buNone/>
              <a:defRPr sz="5000">
                <a:solidFill>
                  <a:srgbClr val="41BED0"/>
                </a:solidFill>
              </a:defRPr>
            </a:lvl3pPr>
            <a:lvl4pPr lvl="3" algn="ctr">
              <a:lnSpc>
                <a:spcPct val="100000"/>
              </a:lnSpc>
              <a:spcBef>
                <a:spcPts val="0"/>
              </a:spcBef>
              <a:spcAft>
                <a:spcPts val="0"/>
              </a:spcAft>
              <a:buClr>
                <a:srgbClr val="41BED0"/>
              </a:buClr>
              <a:buSzPts val="5000"/>
              <a:buNone/>
              <a:defRPr sz="5000">
                <a:solidFill>
                  <a:srgbClr val="41BED0"/>
                </a:solidFill>
              </a:defRPr>
            </a:lvl4pPr>
            <a:lvl5pPr lvl="4" algn="ctr">
              <a:lnSpc>
                <a:spcPct val="100000"/>
              </a:lnSpc>
              <a:spcBef>
                <a:spcPts val="0"/>
              </a:spcBef>
              <a:spcAft>
                <a:spcPts val="0"/>
              </a:spcAft>
              <a:buClr>
                <a:srgbClr val="41BED0"/>
              </a:buClr>
              <a:buSzPts val="5000"/>
              <a:buNone/>
              <a:defRPr sz="5000">
                <a:solidFill>
                  <a:srgbClr val="41BED0"/>
                </a:solidFill>
              </a:defRPr>
            </a:lvl5pPr>
            <a:lvl6pPr lvl="5" algn="ctr">
              <a:lnSpc>
                <a:spcPct val="100000"/>
              </a:lnSpc>
              <a:spcBef>
                <a:spcPts val="0"/>
              </a:spcBef>
              <a:spcAft>
                <a:spcPts val="0"/>
              </a:spcAft>
              <a:buClr>
                <a:srgbClr val="41BED0"/>
              </a:buClr>
              <a:buSzPts val="5000"/>
              <a:buNone/>
              <a:defRPr sz="5000">
                <a:solidFill>
                  <a:srgbClr val="41BED0"/>
                </a:solidFill>
              </a:defRPr>
            </a:lvl6pPr>
            <a:lvl7pPr lvl="6" algn="ctr">
              <a:lnSpc>
                <a:spcPct val="100000"/>
              </a:lnSpc>
              <a:spcBef>
                <a:spcPts val="0"/>
              </a:spcBef>
              <a:spcAft>
                <a:spcPts val="0"/>
              </a:spcAft>
              <a:buClr>
                <a:srgbClr val="41BED0"/>
              </a:buClr>
              <a:buSzPts val="5000"/>
              <a:buNone/>
              <a:defRPr sz="5000">
                <a:solidFill>
                  <a:srgbClr val="41BED0"/>
                </a:solidFill>
              </a:defRPr>
            </a:lvl7pPr>
            <a:lvl8pPr lvl="7" algn="ctr">
              <a:lnSpc>
                <a:spcPct val="100000"/>
              </a:lnSpc>
              <a:spcBef>
                <a:spcPts val="0"/>
              </a:spcBef>
              <a:spcAft>
                <a:spcPts val="0"/>
              </a:spcAft>
              <a:buClr>
                <a:srgbClr val="41BED0"/>
              </a:buClr>
              <a:buSzPts val="5000"/>
              <a:buNone/>
              <a:defRPr sz="5000">
                <a:solidFill>
                  <a:srgbClr val="41BED0"/>
                </a:solidFill>
              </a:defRPr>
            </a:lvl8pPr>
            <a:lvl9pPr lvl="8" algn="ctr">
              <a:lnSpc>
                <a:spcPct val="100000"/>
              </a:lnSpc>
              <a:spcBef>
                <a:spcPts val="0"/>
              </a:spcBef>
              <a:spcAft>
                <a:spcPts val="0"/>
              </a:spcAft>
              <a:buClr>
                <a:srgbClr val="41BED0"/>
              </a:buClr>
              <a:buSzPts val="5000"/>
              <a:buNone/>
              <a:defRPr sz="5000">
                <a:solidFill>
                  <a:srgbClr val="41BED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
  <p:cSld name="TITLE_AND_TWO_COLUMNS_1">
    <p:spTree>
      <p:nvGrpSpPr>
        <p:cNvPr id="16" name="Shape 16"/>
        <p:cNvGrpSpPr/>
        <p:nvPr/>
      </p:nvGrpSpPr>
      <p:grpSpPr>
        <a:xfrm>
          <a:off x="0" y="0"/>
          <a:ext cx="0" cy="0"/>
          <a:chOff x="0" y="0"/>
          <a:chExt cx="0" cy="0"/>
        </a:xfrm>
      </p:grpSpPr>
      <p:sp>
        <p:nvSpPr>
          <p:cNvPr id="17" name="Google Shape;17;p2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100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8" name="Google Shape;18;p26"/>
          <p:cNvSpPr txBox="1"/>
          <p:nvPr>
            <p:ph idx="1" type="body"/>
          </p:nvPr>
        </p:nvSpPr>
        <p:spPr>
          <a:xfrm>
            <a:off x="623400" y="2304950"/>
            <a:ext cx="7999800" cy="6832800"/>
          </a:xfrm>
          <a:prstGeom prst="rect">
            <a:avLst/>
          </a:prstGeom>
          <a:noFill/>
          <a:ln>
            <a:noFill/>
          </a:ln>
        </p:spPr>
        <p:txBody>
          <a:bodyPr anchorCtr="0" anchor="t" bIns="182850" lIns="182850" spcFirstLastPara="1" rIns="182850" wrap="square" tIns="182850">
            <a:norm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0"/>
              </a:spcBef>
              <a:spcAft>
                <a:spcPts val="0"/>
              </a:spcAft>
              <a:buSzPts val="2400"/>
              <a:buChar char="○"/>
              <a:defRPr sz="2400"/>
            </a:lvl2pPr>
            <a:lvl3pPr indent="-381000" lvl="2" marL="1371600" algn="l">
              <a:lnSpc>
                <a:spcPct val="115000"/>
              </a:lnSpc>
              <a:spcBef>
                <a:spcPts val="0"/>
              </a:spcBef>
              <a:spcAft>
                <a:spcPts val="0"/>
              </a:spcAft>
              <a:buSzPts val="2400"/>
              <a:buChar char="■"/>
              <a:defRPr sz="2400"/>
            </a:lvl3pPr>
            <a:lvl4pPr indent="-381000" lvl="3" marL="1828800" algn="l">
              <a:lnSpc>
                <a:spcPct val="115000"/>
              </a:lnSpc>
              <a:spcBef>
                <a:spcPts val="0"/>
              </a:spcBef>
              <a:spcAft>
                <a:spcPts val="0"/>
              </a:spcAft>
              <a:buSzPts val="2400"/>
              <a:buChar char="●"/>
              <a:defRPr sz="2400"/>
            </a:lvl4pPr>
            <a:lvl5pPr indent="-381000" lvl="4" marL="2286000" algn="l">
              <a:lnSpc>
                <a:spcPct val="115000"/>
              </a:lnSpc>
              <a:spcBef>
                <a:spcPts val="0"/>
              </a:spcBef>
              <a:spcAft>
                <a:spcPts val="0"/>
              </a:spcAft>
              <a:buSzPts val="2400"/>
              <a:buChar char="○"/>
              <a:defRPr sz="2400"/>
            </a:lvl5pPr>
            <a:lvl6pPr indent="-381000" lvl="5" marL="2743200" algn="l">
              <a:lnSpc>
                <a:spcPct val="115000"/>
              </a:lnSpc>
              <a:spcBef>
                <a:spcPts val="0"/>
              </a:spcBef>
              <a:spcAft>
                <a:spcPts val="0"/>
              </a:spcAft>
              <a:buSzPts val="2400"/>
              <a:buChar char="■"/>
              <a:defRPr sz="2400"/>
            </a:lvl6pPr>
            <a:lvl7pPr indent="-381000" lvl="6" marL="3200400" algn="l">
              <a:lnSpc>
                <a:spcPct val="115000"/>
              </a:lnSpc>
              <a:spcBef>
                <a:spcPts val="0"/>
              </a:spcBef>
              <a:spcAft>
                <a:spcPts val="0"/>
              </a:spcAft>
              <a:buSzPts val="2400"/>
              <a:buChar char="●"/>
              <a:defRPr sz="2400"/>
            </a:lvl7pPr>
            <a:lvl8pPr indent="-381000" lvl="7" marL="3657600" algn="l">
              <a:lnSpc>
                <a:spcPct val="115000"/>
              </a:lnSpc>
              <a:spcBef>
                <a:spcPts val="0"/>
              </a:spcBef>
              <a:spcAft>
                <a:spcPts val="0"/>
              </a:spcAft>
              <a:buSzPts val="2400"/>
              <a:buChar char="○"/>
              <a:defRPr sz="2400"/>
            </a:lvl8pPr>
            <a:lvl9pPr indent="-381000" lvl="8" marL="4114800" algn="l">
              <a:lnSpc>
                <a:spcPct val="115000"/>
              </a:lnSpc>
              <a:spcBef>
                <a:spcPts val="0"/>
              </a:spcBef>
              <a:spcAft>
                <a:spcPts val="0"/>
              </a:spcAft>
              <a:buSzPts val="2400"/>
              <a:buChar char="■"/>
              <a:defRPr sz="2400"/>
            </a:lvl9pPr>
          </a:lstStyle>
          <a:p/>
        </p:txBody>
      </p:sp>
      <p:sp>
        <p:nvSpPr>
          <p:cNvPr id="19" name="Google Shape;19;p26"/>
          <p:cNvSpPr txBox="1"/>
          <p:nvPr>
            <p:ph idx="2" type="body"/>
          </p:nvPr>
        </p:nvSpPr>
        <p:spPr>
          <a:xfrm>
            <a:off x="9664800" y="2304950"/>
            <a:ext cx="7999800" cy="6832800"/>
          </a:xfrm>
          <a:prstGeom prst="rect">
            <a:avLst/>
          </a:prstGeom>
          <a:noFill/>
          <a:ln>
            <a:noFill/>
          </a:ln>
        </p:spPr>
        <p:txBody>
          <a:bodyPr anchorCtr="0" anchor="t" bIns="182850" lIns="182850" spcFirstLastPara="1" rIns="182850" wrap="square" tIns="182850">
            <a:norm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0"/>
              </a:spcBef>
              <a:spcAft>
                <a:spcPts val="0"/>
              </a:spcAft>
              <a:buSzPts val="2400"/>
              <a:buChar char="○"/>
              <a:defRPr sz="2400"/>
            </a:lvl2pPr>
            <a:lvl3pPr indent="-381000" lvl="2" marL="1371600" algn="l">
              <a:lnSpc>
                <a:spcPct val="115000"/>
              </a:lnSpc>
              <a:spcBef>
                <a:spcPts val="0"/>
              </a:spcBef>
              <a:spcAft>
                <a:spcPts val="0"/>
              </a:spcAft>
              <a:buSzPts val="2400"/>
              <a:buChar char="■"/>
              <a:defRPr sz="2400"/>
            </a:lvl3pPr>
            <a:lvl4pPr indent="-381000" lvl="3" marL="1828800" algn="l">
              <a:lnSpc>
                <a:spcPct val="115000"/>
              </a:lnSpc>
              <a:spcBef>
                <a:spcPts val="0"/>
              </a:spcBef>
              <a:spcAft>
                <a:spcPts val="0"/>
              </a:spcAft>
              <a:buSzPts val="2400"/>
              <a:buChar char="●"/>
              <a:defRPr sz="2400"/>
            </a:lvl4pPr>
            <a:lvl5pPr indent="-381000" lvl="4" marL="2286000" algn="l">
              <a:lnSpc>
                <a:spcPct val="115000"/>
              </a:lnSpc>
              <a:spcBef>
                <a:spcPts val="0"/>
              </a:spcBef>
              <a:spcAft>
                <a:spcPts val="0"/>
              </a:spcAft>
              <a:buSzPts val="2400"/>
              <a:buChar char="○"/>
              <a:defRPr sz="2400"/>
            </a:lvl5pPr>
            <a:lvl6pPr indent="-381000" lvl="5" marL="2743200" algn="l">
              <a:lnSpc>
                <a:spcPct val="115000"/>
              </a:lnSpc>
              <a:spcBef>
                <a:spcPts val="0"/>
              </a:spcBef>
              <a:spcAft>
                <a:spcPts val="0"/>
              </a:spcAft>
              <a:buSzPts val="2400"/>
              <a:buChar char="■"/>
              <a:defRPr sz="2400"/>
            </a:lvl6pPr>
            <a:lvl7pPr indent="-381000" lvl="6" marL="3200400" algn="l">
              <a:lnSpc>
                <a:spcPct val="115000"/>
              </a:lnSpc>
              <a:spcBef>
                <a:spcPts val="0"/>
              </a:spcBef>
              <a:spcAft>
                <a:spcPts val="0"/>
              </a:spcAft>
              <a:buSzPts val="2400"/>
              <a:buChar char="●"/>
              <a:defRPr sz="2400"/>
            </a:lvl7pPr>
            <a:lvl8pPr indent="-381000" lvl="7" marL="3657600" algn="l">
              <a:lnSpc>
                <a:spcPct val="115000"/>
              </a:lnSpc>
              <a:spcBef>
                <a:spcPts val="0"/>
              </a:spcBef>
              <a:spcAft>
                <a:spcPts val="0"/>
              </a:spcAft>
              <a:buSzPts val="2400"/>
              <a:buChar char="○"/>
              <a:defRPr sz="2400"/>
            </a:lvl8pPr>
            <a:lvl9pPr indent="-381000" lvl="8" marL="4114800" algn="l">
              <a:lnSpc>
                <a:spcPct val="115000"/>
              </a:lnSpc>
              <a:spcBef>
                <a:spcPts val="0"/>
              </a:spcBef>
              <a:spcAft>
                <a:spcPts val="0"/>
              </a:spcAft>
              <a:buSzPts val="2400"/>
              <a:buChar char="■"/>
              <a:defRPr sz="2400"/>
            </a:lvl9pPr>
          </a:lstStyle>
          <a:p/>
        </p:txBody>
      </p:sp>
      <p:sp>
        <p:nvSpPr>
          <p:cNvPr id="20" name="Google Shape;20;p26"/>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Title/Text">
  <p:cSld name="SECTION_TITLE_AND_DESCRIPTION_1_1_1_1_1_1">
    <p:bg>
      <p:bgPr>
        <a:solidFill>
          <a:schemeClr val="lt1"/>
        </a:solidFill>
      </p:bgPr>
    </p:bg>
    <p:spTree>
      <p:nvGrpSpPr>
        <p:cNvPr id="259" name="Shape 259"/>
        <p:cNvGrpSpPr/>
        <p:nvPr/>
      </p:nvGrpSpPr>
      <p:grpSpPr>
        <a:xfrm>
          <a:off x="0" y="0"/>
          <a:ext cx="0" cy="0"/>
          <a:chOff x="0" y="0"/>
          <a:chExt cx="0" cy="0"/>
        </a:xfrm>
      </p:grpSpPr>
      <p:pic>
        <p:nvPicPr>
          <p:cNvPr id="260" name="Google Shape;260;p53"/>
          <p:cNvPicPr preferRelativeResize="0"/>
          <p:nvPr/>
        </p:nvPicPr>
        <p:blipFill rotWithShape="1">
          <a:blip r:embed="rId2">
            <a:alphaModFix/>
          </a:blip>
          <a:srcRect b="0" l="0" r="0" t="0"/>
          <a:stretch/>
        </p:blipFill>
        <p:spPr>
          <a:xfrm rot="-5760000">
            <a:off x="-2939746" y="-816194"/>
            <a:ext cx="12994892" cy="11728015"/>
          </a:xfrm>
          <a:prstGeom prst="rect">
            <a:avLst/>
          </a:prstGeom>
          <a:noFill/>
          <a:ln>
            <a:noFill/>
          </a:ln>
        </p:spPr>
      </p:pic>
      <p:pic>
        <p:nvPicPr>
          <p:cNvPr id="261" name="Google Shape;261;p53"/>
          <p:cNvPicPr preferRelativeResize="0"/>
          <p:nvPr/>
        </p:nvPicPr>
        <p:blipFill rotWithShape="1">
          <a:blip r:embed="rId3">
            <a:alphaModFix/>
          </a:blip>
          <a:srcRect b="0" l="0" r="0" t="0"/>
          <a:stretch/>
        </p:blipFill>
        <p:spPr>
          <a:xfrm>
            <a:off x="15696725" y="0"/>
            <a:ext cx="2591325" cy="2695350"/>
          </a:xfrm>
          <a:prstGeom prst="rect">
            <a:avLst/>
          </a:prstGeom>
          <a:noFill/>
          <a:ln>
            <a:noFill/>
          </a:ln>
        </p:spPr>
      </p:pic>
      <p:sp>
        <p:nvSpPr>
          <p:cNvPr id="262" name="Google Shape;262;p53"/>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
        <p:nvSpPr>
          <p:cNvPr id="263" name="Google Shape;263;p53"/>
          <p:cNvSpPr/>
          <p:nvPr/>
        </p:nvSpPr>
        <p:spPr>
          <a:xfrm>
            <a:off x="802175" y="3825650"/>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64" name="Google Shape;264;p53"/>
          <p:cNvSpPr txBox="1"/>
          <p:nvPr>
            <p:ph type="title"/>
          </p:nvPr>
        </p:nvSpPr>
        <p:spPr>
          <a:xfrm>
            <a:off x="550500" y="3991250"/>
            <a:ext cx="7981200" cy="37341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65" name="Google Shape;265;p53"/>
          <p:cNvSpPr txBox="1"/>
          <p:nvPr>
            <p:ph idx="1" type="subTitle"/>
          </p:nvPr>
        </p:nvSpPr>
        <p:spPr>
          <a:xfrm>
            <a:off x="1289600" y="3604400"/>
            <a:ext cx="69894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266" name="Google Shape;266;p53"/>
          <p:cNvSpPr txBox="1"/>
          <p:nvPr>
            <p:ph idx="2" type="title"/>
          </p:nvPr>
        </p:nvSpPr>
        <p:spPr>
          <a:xfrm>
            <a:off x="10249425" y="4369600"/>
            <a:ext cx="6958500" cy="18168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Clr>
                <a:srgbClr val="7EBB55"/>
              </a:buClr>
              <a:buSzPts val="5000"/>
              <a:buNone/>
              <a:defRPr sz="5000">
                <a:solidFill>
                  <a:srgbClr val="7EBB55"/>
                </a:solidFill>
              </a:defRPr>
            </a:lvl1pPr>
            <a:lvl2pPr lvl="1" algn="l">
              <a:lnSpc>
                <a:spcPct val="100000"/>
              </a:lnSpc>
              <a:spcBef>
                <a:spcPts val="0"/>
              </a:spcBef>
              <a:spcAft>
                <a:spcPts val="0"/>
              </a:spcAft>
              <a:buClr>
                <a:srgbClr val="7EBB55"/>
              </a:buClr>
              <a:buSzPts val="5600"/>
              <a:buNone/>
              <a:defRPr>
                <a:solidFill>
                  <a:srgbClr val="7EBB55"/>
                </a:solidFill>
              </a:defRPr>
            </a:lvl2pPr>
            <a:lvl3pPr lvl="2" algn="l">
              <a:lnSpc>
                <a:spcPct val="100000"/>
              </a:lnSpc>
              <a:spcBef>
                <a:spcPts val="0"/>
              </a:spcBef>
              <a:spcAft>
                <a:spcPts val="0"/>
              </a:spcAft>
              <a:buClr>
                <a:srgbClr val="7EBB55"/>
              </a:buClr>
              <a:buSzPts val="5600"/>
              <a:buNone/>
              <a:defRPr>
                <a:solidFill>
                  <a:srgbClr val="7EBB55"/>
                </a:solidFill>
              </a:defRPr>
            </a:lvl3pPr>
            <a:lvl4pPr lvl="3" algn="l">
              <a:lnSpc>
                <a:spcPct val="100000"/>
              </a:lnSpc>
              <a:spcBef>
                <a:spcPts val="0"/>
              </a:spcBef>
              <a:spcAft>
                <a:spcPts val="0"/>
              </a:spcAft>
              <a:buClr>
                <a:srgbClr val="7EBB55"/>
              </a:buClr>
              <a:buSzPts val="5600"/>
              <a:buNone/>
              <a:defRPr>
                <a:solidFill>
                  <a:srgbClr val="7EBB55"/>
                </a:solidFill>
              </a:defRPr>
            </a:lvl4pPr>
            <a:lvl5pPr lvl="4" algn="l">
              <a:lnSpc>
                <a:spcPct val="100000"/>
              </a:lnSpc>
              <a:spcBef>
                <a:spcPts val="0"/>
              </a:spcBef>
              <a:spcAft>
                <a:spcPts val="0"/>
              </a:spcAft>
              <a:buClr>
                <a:srgbClr val="7EBB55"/>
              </a:buClr>
              <a:buSzPts val="5600"/>
              <a:buNone/>
              <a:defRPr>
                <a:solidFill>
                  <a:srgbClr val="7EBB55"/>
                </a:solidFill>
              </a:defRPr>
            </a:lvl5pPr>
            <a:lvl6pPr lvl="5" algn="l">
              <a:lnSpc>
                <a:spcPct val="100000"/>
              </a:lnSpc>
              <a:spcBef>
                <a:spcPts val="0"/>
              </a:spcBef>
              <a:spcAft>
                <a:spcPts val="0"/>
              </a:spcAft>
              <a:buClr>
                <a:srgbClr val="7EBB55"/>
              </a:buClr>
              <a:buSzPts val="5600"/>
              <a:buNone/>
              <a:defRPr>
                <a:solidFill>
                  <a:srgbClr val="7EBB55"/>
                </a:solidFill>
              </a:defRPr>
            </a:lvl6pPr>
            <a:lvl7pPr lvl="6" algn="l">
              <a:lnSpc>
                <a:spcPct val="100000"/>
              </a:lnSpc>
              <a:spcBef>
                <a:spcPts val="0"/>
              </a:spcBef>
              <a:spcAft>
                <a:spcPts val="0"/>
              </a:spcAft>
              <a:buClr>
                <a:srgbClr val="7EBB55"/>
              </a:buClr>
              <a:buSzPts val="5600"/>
              <a:buNone/>
              <a:defRPr>
                <a:solidFill>
                  <a:srgbClr val="7EBB55"/>
                </a:solidFill>
              </a:defRPr>
            </a:lvl7pPr>
            <a:lvl8pPr lvl="7" algn="l">
              <a:lnSpc>
                <a:spcPct val="100000"/>
              </a:lnSpc>
              <a:spcBef>
                <a:spcPts val="0"/>
              </a:spcBef>
              <a:spcAft>
                <a:spcPts val="0"/>
              </a:spcAft>
              <a:buClr>
                <a:srgbClr val="7EBB55"/>
              </a:buClr>
              <a:buSzPts val="5600"/>
              <a:buNone/>
              <a:defRPr>
                <a:solidFill>
                  <a:srgbClr val="7EBB55"/>
                </a:solidFill>
              </a:defRPr>
            </a:lvl8pPr>
            <a:lvl9pPr lvl="8" algn="l">
              <a:lnSpc>
                <a:spcPct val="100000"/>
              </a:lnSpc>
              <a:spcBef>
                <a:spcPts val="0"/>
              </a:spcBef>
              <a:spcAft>
                <a:spcPts val="0"/>
              </a:spcAft>
              <a:buClr>
                <a:srgbClr val="7EBB55"/>
              </a:buClr>
              <a:buSzPts val="5600"/>
              <a:buNone/>
              <a:defRPr>
                <a:solidFill>
                  <a:srgbClr val="7EBB55"/>
                </a:solidFill>
              </a:defRPr>
            </a:lvl9pPr>
          </a:lstStyle>
          <a:p/>
        </p:txBody>
      </p:sp>
      <p:sp>
        <p:nvSpPr>
          <p:cNvPr id="267" name="Google Shape;267;p53"/>
          <p:cNvSpPr txBox="1"/>
          <p:nvPr>
            <p:ph idx="3" type="subTitle"/>
          </p:nvPr>
        </p:nvSpPr>
        <p:spPr>
          <a:xfrm>
            <a:off x="10249425" y="6213325"/>
            <a:ext cx="7110900" cy="1917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Title/Long-text">
  <p:cSld name="SECTION_TITLE_AND_DESCRIPTION_1_1_1_1_1_1_1">
    <p:bg>
      <p:bgPr>
        <a:solidFill>
          <a:schemeClr val="lt1"/>
        </a:solidFill>
      </p:bgPr>
    </p:bg>
    <p:spTree>
      <p:nvGrpSpPr>
        <p:cNvPr id="268" name="Shape 268"/>
        <p:cNvGrpSpPr/>
        <p:nvPr/>
      </p:nvGrpSpPr>
      <p:grpSpPr>
        <a:xfrm>
          <a:off x="0" y="0"/>
          <a:ext cx="0" cy="0"/>
          <a:chOff x="0" y="0"/>
          <a:chExt cx="0" cy="0"/>
        </a:xfrm>
      </p:grpSpPr>
      <p:sp>
        <p:nvSpPr>
          <p:cNvPr id="269" name="Google Shape;269;p54"/>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270" name="Google Shape;270;p54"/>
          <p:cNvPicPr preferRelativeResize="0"/>
          <p:nvPr/>
        </p:nvPicPr>
        <p:blipFill rotWithShape="1">
          <a:blip r:embed="rId2">
            <a:alphaModFix/>
          </a:blip>
          <a:srcRect b="0" l="0" r="0" t="0"/>
          <a:stretch/>
        </p:blipFill>
        <p:spPr>
          <a:xfrm rot="9240000">
            <a:off x="-7500600" y="-2098554"/>
            <a:ext cx="14999095" cy="15132058"/>
          </a:xfrm>
          <a:prstGeom prst="rect">
            <a:avLst/>
          </a:prstGeom>
          <a:noFill/>
          <a:ln>
            <a:noFill/>
          </a:ln>
        </p:spPr>
      </p:pic>
      <p:pic>
        <p:nvPicPr>
          <p:cNvPr id="271" name="Google Shape;271;p54"/>
          <p:cNvPicPr preferRelativeResize="0"/>
          <p:nvPr/>
        </p:nvPicPr>
        <p:blipFill rotWithShape="1">
          <a:blip r:embed="rId3">
            <a:alphaModFix/>
          </a:blip>
          <a:srcRect b="0" l="0" r="0" t="0"/>
          <a:stretch/>
        </p:blipFill>
        <p:spPr>
          <a:xfrm>
            <a:off x="17208000" y="0"/>
            <a:ext cx="1080000" cy="1080000"/>
          </a:xfrm>
          <a:prstGeom prst="rect">
            <a:avLst/>
          </a:prstGeom>
          <a:noFill/>
          <a:ln>
            <a:noFill/>
          </a:ln>
        </p:spPr>
      </p:pic>
      <p:sp>
        <p:nvSpPr>
          <p:cNvPr id="272" name="Google Shape;272;p54"/>
          <p:cNvSpPr/>
          <p:nvPr/>
        </p:nvSpPr>
        <p:spPr>
          <a:xfrm>
            <a:off x="798900" y="2391664"/>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3" name="Google Shape;273;p54"/>
          <p:cNvSpPr txBox="1"/>
          <p:nvPr>
            <p:ph type="title"/>
          </p:nvPr>
        </p:nvSpPr>
        <p:spPr>
          <a:xfrm>
            <a:off x="570300" y="2673664"/>
            <a:ext cx="4223700" cy="3564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sp>
        <p:nvSpPr>
          <p:cNvPr id="274" name="Google Shape;274;p54"/>
          <p:cNvSpPr txBox="1"/>
          <p:nvPr>
            <p:ph idx="1" type="subTitle"/>
          </p:nvPr>
        </p:nvSpPr>
        <p:spPr>
          <a:xfrm>
            <a:off x="1226700" y="2085714"/>
            <a:ext cx="35673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275" name="Google Shape;275;p54"/>
          <p:cNvSpPr txBox="1"/>
          <p:nvPr>
            <p:ph idx="2" type="subTitle"/>
          </p:nvPr>
        </p:nvSpPr>
        <p:spPr>
          <a:xfrm>
            <a:off x="570300" y="7070610"/>
            <a:ext cx="4223700" cy="26013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Clr>
                <a:schemeClr val="lt1"/>
              </a:buClr>
              <a:buSzPts val="2400"/>
              <a:buFont typeface="Poppins Medium"/>
              <a:buNone/>
              <a:defRPr sz="2400">
                <a:solidFill>
                  <a:schemeClr val="lt1"/>
                </a:solidFill>
                <a:latin typeface="Poppins Medium"/>
                <a:ea typeface="Poppins Medium"/>
                <a:cs typeface="Poppins Medium"/>
                <a:sym typeface="Poppins Medium"/>
              </a:defRPr>
            </a:lvl1pPr>
            <a:lvl2pPr lvl="1"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l">
              <a:lnSpc>
                <a:spcPct val="115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76" name="Google Shape;276;p54"/>
          <p:cNvSpPr txBox="1"/>
          <p:nvPr>
            <p:ph idx="3" type="subTitle"/>
          </p:nvPr>
        </p:nvSpPr>
        <p:spPr>
          <a:xfrm>
            <a:off x="7344000" y="1250650"/>
            <a:ext cx="9677100" cy="81519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yful - Closing">
  <p:cSld name="CAPTION_ONLY">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55"/>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279" name="Google Shape;279;p55"/>
          <p:cNvPicPr preferRelativeResize="0"/>
          <p:nvPr/>
        </p:nvPicPr>
        <p:blipFill rotWithShape="1">
          <a:blip r:embed="rId3">
            <a:alphaModFix/>
          </a:blip>
          <a:srcRect b="0" l="0" r="0" t="0"/>
          <a:stretch/>
        </p:blipFill>
        <p:spPr>
          <a:xfrm rot="-5400000">
            <a:off x="-4056051" y="-1053424"/>
            <a:ext cx="13562276" cy="12582223"/>
          </a:xfrm>
          <a:prstGeom prst="rect">
            <a:avLst/>
          </a:prstGeom>
          <a:noFill/>
          <a:ln>
            <a:noFill/>
          </a:ln>
        </p:spPr>
      </p:pic>
      <p:sp>
        <p:nvSpPr>
          <p:cNvPr id="280" name="Google Shape;280;p55"/>
          <p:cNvSpPr/>
          <p:nvPr/>
        </p:nvSpPr>
        <p:spPr>
          <a:xfrm>
            <a:off x="875100" y="4297050"/>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281" name="Google Shape;281;p55"/>
          <p:cNvPicPr preferRelativeResize="0"/>
          <p:nvPr/>
        </p:nvPicPr>
        <p:blipFill rotWithShape="1">
          <a:blip r:embed="rId4">
            <a:alphaModFix/>
          </a:blip>
          <a:srcRect b="0" l="661" r="660" t="0"/>
          <a:stretch/>
        </p:blipFill>
        <p:spPr>
          <a:xfrm>
            <a:off x="15737225" y="0"/>
            <a:ext cx="2550777" cy="2684477"/>
          </a:xfrm>
          <a:prstGeom prst="rect">
            <a:avLst/>
          </a:prstGeom>
          <a:noFill/>
          <a:ln>
            <a:noFill/>
          </a:ln>
        </p:spPr>
      </p:pic>
      <p:sp>
        <p:nvSpPr>
          <p:cNvPr id="282" name="Google Shape;282;p55"/>
          <p:cNvSpPr txBox="1"/>
          <p:nvPr>
            <p:ph type="title"/>
          </p:nvPr>
        </p:nvSpPr>
        <p:spPr>
          <a:xfrm>
            <a:off x="623425" y="4392000"/>
            <a:ext cx="6894600" cy="3564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100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83" name="Google Shape;283;p55"/>
          <p:cNvSpPr txBox="1"/>
          <p:nvPr>
            <p:ph idx="1" type="subTitle"/>
          </p:nvPr>
        </p:nvSpPr>
        <p:spPr>
          <a:xfrm>
            <a:off x="1362525" y="4081350"/>
            <a:ext cx="62610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284" name="Shape 284"/>
        <p:cNvGrpSpPr/>
        <p:nvPr/>
      </p:nvGrpSpPr>
      <p:grpSpPr>
        <a:xfrm>
          <a:off x="0" y="0"/>
          <a:ext cx="0" cy="0"/>
          <a:chOff x="0" y="0"/>
          <a:chExt cx="0" cy="0"/>
        </a:xfrm>
      </p:grpSpPr>
      <p:sp>
        <p:nvSpPr>
          <p:cNvPr id="285" name="Google Shape;285;p56"/>
          <p:cNvSpPr txBox="1"/>
          <p:nvPr>
            <p:ph type="title"/>
          </p:nvPr>
        </p:nvSpPr>
        <p:spPr>
          <a:xfrm>
            <a:off x="623400" y="4301700"/>
            <a:ext cx="17041200" cy="1683600"/>
          </a:xfrm>
          <a:prstGeom prst="rect">
            <a:avLst/>
          </a:prstGeom>
          <a:noFill/>
          <a:ln>
            <a:noFill/>
          </a:ln>
        </p:spPr>
        <p:txBody>
          <a:bodyPr anchorCtr="0" anchor="ctr" bIns="182850" lIns="182850" spcFirstLastPara="1" rIns="182850" wrap="square" tIns="182850">
            <a:norm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86" name="Google Shape;286;p5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1" name="Shape 21"/>
        <p:cNvGrpSpPr/>
        <p:nvPr/>
      </p:nvGrpSpPr>
      <p:grpSpPr>
        <a:xfrm>
          <a:off x="0" y="0"/>
          <a:ext cx="0" cy="0"/>
          <a:chOff x="0" y="0"/>
          <a:chExt cx="0" cy="0"/>
        </a:xfrm>
      </p:grpSpPr>
      <p:sp>
        <p:nvSpPr>
          <p:cNvPr id="22" name="Google Shape;22;p27"/>
          <p:cNvSpPr txBox="1"/>
          <p:nvPr>
            <p:ph type="ctrTitle"/>
          </p:nvPr>
        </p:nvSpPr>
        <p:spPr>
          <a:xfrm>
            <a:off x="623417" y="1489150"/>
            <a:ext cx="17041200" cy="4105200"/>
          </a:xfrm>
          <a:prstGeom prst="rect">
            <a:avLst/>
          </a:prstGeom>
          <a:noFill/>
          <a:ln>
            <a:noFill/>
          </a:ln>
        </p:spPr>
        <p:txBody>
          <a:bodyPr anchorCtr="0" anchor="b" bIns="182850" lIns="182850" spcFirstLastPara="1" rIns="182850" wrap="square" tIns="182850">
            <a:normAutofit/>
          </a:bodyPr>
          <a:lstStyle>
            <a:lvl1pPr lvl="0" algn="ctr">
              <a:lnSpc>
                <a:spcPct val="100000"/>
              </a:lnSpc>
              <a:spcBef>
                <a:spcPts val="0"/>
              </a:spcBef>
              <a:spcAft>
                <a:spcPts val="0"/>
              </a:spcAft>
              <a:buSzPts val="10400"/>
              <a:buFont typeface="Poppins"/>
              <a:buNone/>
              <a:defRPr b="1" sz="10400">
                <a:latin typeface="Poppins"/>
                <a:ea typeface="Poppins"/>
                <a:cs typeface="Poppins"/>
                <a:sym typeface="Poppins"/>
              </a:defRPr>
            </a:lvl1pPr>
            <a:lvl2pPr lvl="1" algn="ctr">
              <a:lnSpc>
                <a:spcPct val="100000"/>
              </a:lnSpc>
              <a:spcBef>
                <a:spcPts val="0"/>
              </a:spcBef>
              <a:spcAft>
                <a:spcPts val="0"/>
              </a:spcAft>
              <a:buSzPts val="10400"/>
              <a:buFont typeface="Poppins"/>
              <a:buNone/>
              <a:defRPr b="1" sz="10400">
                <a:latin typeface="Poppins"/>
                <a:ea typeface="Poppins"/>
                <a:cs typeface="Poppins"/>
                <a:sym typeface="Poppins"/>
              </a:defRPr>
            </a:lvl2pPr>
            <a:lvl3pPr lvl="2" algn="ctr">
              <a:lnSpc>
                <a:spcPct val="100000"/>
              </a:lnSpc>
              <a:spcBef>
                <a:spcPts val="0"/>
              </a:spcBef>
              <a:spcAft>
                <a:spcPts val="0"/>
              </a:spcAft>
              <a:buSzPts val="10400"/>
              <a:buFont typeface="Poppins"/>
              <a:buNone/>
              <a:defRPr b="1" sz="10400">
                <a:latin typeface="Poppins"/>
                <a:ea typeface="Poppins"/>
                <a:cs typeface="Poppins"/>
                <a:sym typeface="Poppins"/>
              </a:defRPr>
            </a:lvl3pPr>
            <a:lvl4pPr lvl="3" algn="ctr">
              <a:lnSpc>
                <a:spcPct val="100000"/>
              </a:lnSpc>
              <a:spcBef>
                <a:spcPts val="0"/>
              </a:spcBef>
              <a:spcAft>
                <a:spcPts val="0"/>
              </a:spcAft>
              <a:buSzPts val="10400"/>
              <a:buFont typeface="Poppins"/>
              <a:buNone/>
              <a:defRPr b="1" sz="10400">
                <a:latin typeface="Poppins"/>
                <a:ea typeface="Poppins"/>
                <a:cs typeface="Poppins"/>
                <a:sym typeface="Poppins"/>
              </a:defRPr>
            </a:lvl4pPr>
            <a:lvl5pPr lvl="4" algn="ctr">
              <a:lnSpc>
                <a:spcPct val="100000"/>
              </a:lnSpc>
              <a:spcBef>
                <a:spcPts val="0"/>
              </a:spcBef>
              <a:spcAft>
                <a:spcPts val="0"/>
              </a:spcAft>
              <a:buSzPts val="10400"/>
              <a:buFont typeface="Poppins"/>
              <a:buNone/>
              <a:defRPr b="1" sz="10400">
                <a:latin typeface="Poppins"/>
                <a:ea typeface="Poppins"/>
                <a:cs typeface="Poppins"/>
                <a:sym typeface="Poppins"/>
              </a:defRPr>
            </a:lvl5pPr>
            <a:lvl6pPr lvl="5" algn="ctr">
              <a:lnSpc>
                <a:spcPct val="100000"/>
              </a:lnSpc>
              <a:spcBef>
                <a:spcPts val="0"/>
              </a:spcBef>
              <a:spcAft>
                <a:spcPts val="0"/>
              </a:spcAft>
              <a:buSzPts val="10400"/>
              <a:buFont typeface="Poppins"/>
              <a:buNone/>
              <a:defRPr b="1" sz="10400">
                <a:latin typeface="Poppins"/>
                <a:ea typeface="Poppins"/>
                <a:cs typeface="Poppins"/>
                <a:sym typeface="Poppins"/>
              </a:defRPr>
            </a:lvl6pPr>
            <a:lvl7pPr lvl="6" algn="ctr">
              <a:lnSpc>
                <a:spcPct val="100000"/>
              </a:lnSpc>
              <a:spcBef>
                <a:spcPts val="0"/>
              </a:spcBef>
              <a:spcAft>
                <a:spcPts val="0"/>
              </a:spcAft>
              <a:buSzPts val="10400"/>
              <a:buFont typeface="Poppins"/>
              <a:buNone/>
              <a:defRPr b="1" sz="10400">
                <a:latin typeface="Poppins"/>
                <a:ea typeface="Poppins"/>
                <a:cs typeface="Poppins"/>
                <a:sym typeface="Poppins"/>
              </a:defRPr>
            </a:lvl7pPr>
            <a:lvl8pPr lvl="7" algn="ctr">
              <a:lnSpc>
                <a:spcPct val="100000"/>
              </a:lnSpc>
              <a:spcBef>
                <a:spcPts val="0"/>
              </a:spcBef>
              <a:spcAft>
                <a:spcPts val="0"/>
              </a:spcAft>
              <a:buSzPts val="10400"/>
              <a:buFont typeface="Poppins"/>
              <a:buNone/>
              <a:defRPr b="1" sz="10400">
                <a:latin typeface="Poppins"/>
                <a:ea typeface="Poppins"/>
                <a:cs typeface="Poppins"/>
                <a:sym typeface="Poppins"/>
              </a:defRPr>
            </a:lvl8pPr>
            <a:lvl9pPr lvl="8" algn="ctr">
              <a:lnSpc>
                <a:spcPct val="100000"/>
              </a:lnSpc>
              <a:spcBef>
                <a:spcPts val="0"/>
              </a:spcBef>
              <a:spcAft>
                <a:spcPts val="0"/>
              </a:spcAft>
              <a:buSzPts val="10400"/>
              <a:buFont typeface="Poppins"/>
              <a:buNone/>
              <a:defRPr b="1" sz="10400">
                <a:latin typeface="Poppins"/>
                <a:ea typeface="Poppins"/>
                <a:cs typeface="Poppins"/>
                <a:sym typeface="Poppins"/>
              </a:defRPr>
            </a:lvl9pPr>
          </a:lstStyle>
          <a:p/>
        </p:txBody>
      </p:sp>
      <p:sp>
        <p:nvSpPr>
          <p:cNvPr id="23" name="Google Shape;23;p27"/>
          <p:cNvSpPr txBox="1"/>
          <p:nvPr>
            <p:ph idx="1" type="subTitle"/>
          </p:nvPr>
        </p:nvSpPr>
        <p:spPr>
          <a:xfrm>
            <a:off x="623400" y="5668250"/>
            <a:ext cx="17041200" cy="1585200"/>
          </a:xfrm>
          <a:prstGeom prst="rect">
            <a:avLst/>
          </a:prstGeom>
          <a:noFill/>
          <a:ln>
            <a:noFill/>
          </a:ln>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24" name="Google Shape;24;p27"/>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1C395C"/>
        </a:solidFill>
      </p:bgPr>
    </p:bg>
    <p:spTree>
      <p:nvGrpSpPr>
        <p:cNvPr id="25" name="Shape 25"/>
        <p:cNvGrpSpPr/>
        <p:nvPr/>
      </p:nvGrpSpPr>
      <p:grpSpPr>
        <a:xfrm>
          <a:off x="0" y="0"/>
          <a:ext cx="0" cy="0"/>
          <a:chOff x="0" y="0"/>
          <a:chExt cx="0" cy="0"/>
        </a:xfrm>
      </p:grpSpPr>
      <p:sp>
        <p:nvSpPr>
          <p:cNvPr id="26" name="Google Shape;26;p28"/>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
        <p:nvSpPr>
          <p:cNvPr id="27" name="Google Shape;27;p28"/>
          <p:cNvSpPr txBox="1"/>
          <p:nvPr/>
        </p:nvSpPr>
        <p:spPr>
          <a:xfrm>
            <a:off x="970350" y="4612050"/>
            <a:ext cx="15951300" cy="1139100"/>
          </a:xfrm>
          <a:prstGeom prst="rect">
            <a:avLst/>
          </a:prstGeom>
          <a:noFill/>
          <a:ln>
            <a:noFill/>
          </a:ln>
        </p:spPr>
        <p:txBody>
          <a:bodyPr anchorCtr="0" anchor="ctr"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5000"/>
              <a:buFont typeface="Arial"/>
              <a:buNone/>
            </a:pPr>
            <a:r>
              <a:rPr b="1" i="0" lang="tr-TR" sz="5000" u="none" cap="none" strike="noStrike">
                <a:solidFill>
                  <a:srgbClr val="FFFFFF"/>
                </a:solidFill>
                <a:latin typeface="Poppins"/>
                <a:ea typeface="Poppins"/>
                <a:cs typeface="Poppins"/>
                <a:sym typeface="Poppins"/>
              </a:rPr>
              <a:t>Template 1: Minimal</a:t>
            </a:r>
            <a:endParaRPr b="1" i="0" sz="5000" u="none" cap="none" strike="noStrike">
              <a:solidFill>
                <a:srgbClr val="FFFFFF"/>
              </a:solidFill>
              <a:latin typeface="Poppins"/>
              <a:ea typeface="Poppins"/>
              <a:cs typeface="Poppins"/>
              <a:sym typeface="Poppi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 Cover 1">
  <p:cSld name="TITLE_1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29"/>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30" name="Google Shape;30;p29"/>
          <p:cNvPicPr preferRelativeResize="0"/>
          <p:nvPr/>
        </p:nvPicPr>
        <p:blipFill rotWithShape="1">
          <a:blip r:embed="rId3">
            <a:alphaModFix/>
          </a:blip>
          <a:srcRect b="0" l="0" r="0" t="0"/>
          <a:stretch/>
        </p:blipFill>
        <p:spPr>
          <a:xfrm>
            <a:off x="0" y="-12"/>
            <a:ext cx="18288000" cy="10287000"/>
          </a:xfrm>
          <a:prstGeom prst="rect">
            <a:avLst/>
          </a:prstGeom>
          <a:noFill/>
          <a:ln>
            <a:noFill/>
          </a:ln>
        </p:spPr>
      </p:pic>
      <p:pic>
        <p:nvPicPr>
          <p:cNvPr id="31" name="Google Shape;31;p29"/>
          <p:cNvPicPr preferRelativeResize="0"/>
          <p:nvPr/>
        </p:nvPicPr>
        <p:blipFill rotWithShape="1">
          <a:blip r:embed="rId4">
            <a:alphaModFix/>
          </a:blip>
          <a:srcRect b="0" l="0" r="0" t="0"/>
          <a:stretch/>
        </p:blipFill>
        <p:spPr>
          <a:xfrm>
            <a:off x="17208000" y="0"/>
            <a:ext cx="1080000" cy="1080000"/>
          </a:xfrm>
          <a:prstGeom prst="rect">
            <a:avLst/>
          </a:prstGeom>
          <a:noFill/>
          <a:ln>
            <a:noFill/>
          </a:ln>
        </p:spPr>
      </p:pic>
      <p:sp>
        <p:nvSpPr>
          <p:cNvPr id="32" name="Google Shape;32;p29"/>
          <p:cNvSpPr/>
          <p:nvPr/>
        </p:nvSpPr>
        <p:spPr>
          <a:xfrm>
            <a:off x="881400" y="501900"/>
            <a:ext cx="4223100" cy="686100"/>
          </a:xfrm>
          <a:prstGeom prst="roundRect">
            <a:avLst>
              <a:gd fmla="val 50000" name="adj"/>
            </a:avLst>
          </a:prstGeom>
          <a:solidFill>
            <a:srgbClr val="41BED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Poppins"/>
              <a:ea typeface="Poppins"/>
              <a:cs typeface="Poppins"/>
              <a:sym typeface="Poppins"/>
            </a:endParaRPr>
          </a:p>
        </p:txBody>
      </p:sp>
      <p:sp>
        <p:nvSpPr>
          <p:cNvPr id="33" name="Google Shape;33;p29"/>
          <p:cNvSpPr/>
          <p:nvPr/>
        </p:nvSpPr>
        <p:spPr>
          <a:xfrm>
            <a:off x="875100" y="6272100"/>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4" name="Google Shape;34;p29"/>
          <p:cNvSpPr txBox="1"/>
          <p:nvPr>
            <p:ph type="title"/>
          </p:nvPr>
        </p:nvSpPr>
        <p:spPr>
          <a:xfrm>
            <a:off x="623425" y="6361500"/>
            <a:ext cx="16584600" cy="3564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100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35" name="Google Shape;35;p29"/>
          <p:cNvSpPr txBox="1"/>
          <p:nvPr>
            <p:ph idx="1" type="subTitle"/>
          </p:nvPr>
        </p:nvSpPr>
        <p:spPr>
          <a:xfrm>
            <a:off x="881400" y="596700"/>
            <a:ext cx="4223100" cy="496500"/>
          </a:xfrm>
          <a:prstGeom prst="rect">
            <a:avLst/>
          </a:prstGeom>
          <a:noFill/>
          <a:ln>
            <a:noFill/>
          </a:ln>
        </p:spPr>
        <p:txBody>
          <a:bodyPr anchorCtr="0" anchor="ctr" bIns="182850" lIns="182850" spcFirstLastPara="1" rIns="182850" wrap="square" tIns="182850">
            <a:noAutofit/>
          </a:bodyPr>
          <a:lstStyle>
            <a:lvl1pPr lvl="0" algn="ctr">
              <a:lnSpc>
                <a:spcPct val="115000"/>
              </a:lnSpc>
              <a:spcBef>
                <a:spcPts val="0"/>
              </a:spcBef>
              <a:spcAft>
                <a:spcPts val="0"/>
              </a:spcAft>
              <a:buClr>
                <a:schemeClr val="lt1"/>
              </a:buClr>
              <a:buSzPts val="1800"/>
              <a:buNone/>
              <a:defRPr b="1" sz="1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36" name="Google Shape;36;p29"/>
          <p:cNvSpPr txBox="1"/>
          <p:nvPr>
            <p:ph idx="2" type="subTitle"/>
          </p:nvPr>
        </p:nvSpPr>
        <p:spPr>
          <a:xfrm>
            <a:off x="1362525" y="6050850"/>
            <a:ext cx="156585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 About" type="secHead">
  <p:cSld name="SECTION_HEADER">
    <p:spTree>
      <p:nvGrpSpPr>
        <p:cNvPr id="37" name="Shape 37"/>
        <p:cNvGrpSpPr/>
        <p:nvPr/>
      </p:nvGrpSpPr>
      <p:grpSpPr>
        <a:xfrm>
          <a:off x="0" y="0"/>
          <a:ext cx="0" cy="0"/>
          <a:chOff x="0" y="0"/>
          <a:chExt cx="0" cy="0"/>
        </a:xfrm>
      </p:grpSpPr>
      <p:sp>
        <p:nvSpPr>
          <p:cNvPr id="38" name="Google Shape;38;p30"/>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
        <p:nvSpPr>
          <p:cNvPr id="39" name="Google Shape;39;p30"/>
          <p:cNvSpPr/>
          <p:nvPr/>
        </p:nvSpPr>
        <p:spPr>
          <a:xfrm>
            <a:off x="-337875" y="-36000"/>
            <a:ext cx="60078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 name="Google Shape;40;p30"/>
          <p:cNvPicPr preferRelativeResize="0"/>
          <p:nvPr/>
        </p:nvPicPr>
        <p:blipFill rotWithShape="1">
          <a:blip r:embed="rId2">
            <a:alphaModFix/>
          </a:blip>
          <a:srcRect b="0" l="0" r="0" t="0"/>
          <a:stretch/>
        </p:blipFill>
        <p:spPr>
          <a:xfrm>
            <a:off x="17208000" y="0"/>
            <a:ext cx="1080000" cy="1080000"/>
          </a:xfrm>
          <a:prstGeom prst="rect">
            <a:avLst/>
          </a:prstGeom>
          <a:noFill/>
          <a:ln>
            <a:noFill/>
          </a:ln>
        </p:spPr>
      </p:pic>
      <p:sp>
        <p:nvSpPr>
          <p:cNvPr id="41" name="Google Shape;41;p30"/>
          <p:cNvSpPr/>
          <p:nvPr/>
        </p:nvSpPr>
        <p:spPr>
          <a:xfrm>
            <a:off x="798900" y="4643700"/>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2" name="Google Shape;42;p30"/>
          <p:cNvSpPr txBox="1"/>
          <p:nvPr>
            <p:ph type="title"/>
          </p:nvPr>
        </p:nvSpPr>
        <p:spPr>
          <a:xfrm>
            <a:off x="570300" y="4925700"/>
            <a:ext cx="4223700" cy="3564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sp>
        <p:nvSpPr>
          <p:cNvPr id="43" name="Google Shape;43;p30"/>
          <p:cNvSpPr txBox="1"/>
          <p:nvPr>
            <p:ph idx="1" type="subTitle"/>
          </p:nvPr>
        </p:nvSpPr>
        <p:spPr>
          <a:xfrm>
            <a:off x="1226700" y="4337750"/>
            <a:ext cx="35673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44" name="Google Shape;44;p30"/>
          <p:cNvSpPr txBox="1"/>
          <p:nvPr>
            <p:ph idx="2" type="subTitle"/>
          </p:nvPr>
        </p:nvSpPr>
        <p:spPr>
          <a:xfrm>
            <a:off x="9477925" y="2943850"/>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400"/>
              <a:buNone/>
              <a:defRPr b="1" sz="3400"/>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45" name="Google Shape;45;p30"/>
          <p:cNvSpPr txBox="1"/>
          <p:nvPr>
            <p:ph idx="3" type="subTitle"/>
          </p:nvPr>
        </p:nvSpPr>
        <p:spPr>
          <a:xfrm>
            <a:off x="9505810" y="3422652"/>
            <a:ext cx="7695900" cy="7080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46" name="Google Shape;46;p30"/>
          <p:cNvSpPr txBox="1"/>
          <p:nvPr>
            <p:ph idx="4" type="subTitle"/>
          </p:nvPr>
        </p:nvSpPr>
        <p:spPr>
          <a:xfrm>
            <a:off x="9477925" y="6173248"/>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400"/>
              <a:buNone/>
              <a:defRPr b="1" sz="3400"/>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47" name="Google Shape;47;p30"/>
          <p:cNvSpPr txBox="1"/>
          <p:nvPr>
            <p:ph idx="5" type="subTitle"/>
          </p:nvPr>
        </p:nvSpPr>
        <p:spPr>
          <a:xfrm>
            <a:off x="9505810" y="6652050"/>
            <a:ext cx="7695900" cy="7080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48" name="Google Shape;48;p30"/>
          <p:cNvSpPr/>
          <p:nvPr>
            <p:ph idx="6" type="pic"/>
          </p:nvPr>
        </p:nvSpPr>
        <p:spPr>
          <a:xfrm>
            <a:off x="7116700" y="2428550"/>
            <a:ext cx="2048400" cy="2048400"/>
          </a:xfrm>
          <a:prstGeom prst="ellipse">
            <a:avLst/>
          </a:prstGeom>
          <a:noFill/>
          <a:ln>
            <a:noFill/>
          </a:ln>
        </p:spPr>
      </p:sp>
      <p:sp>
        <p:nvSpPr>
          <p:cNvPr id="49" name="Google Shape;49;p30"/>
          <p:cNvSpPr/>
          <p:nvPr>
            <p:ph idx="7" type="pic"/>
          </p:nvPr>
        </p:nvSpPr>
        <p:spPr>
          <a:xfrm>
            <a:off x="7116700" y="5683650"/>
            <a:ext cx="2048400" cy="2048400"/>
          </a:xfrm>
          <a:prstGeom prst="ellipse">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 Agenda" type="tx">
  <p:cSld name="TITLE_AND_BODY">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31"/>
          <p:cNvSpPr/>
          <p:nvPr/>
        </p:nvSpPr>
        <p:spPr>
          <a:xfrm>
            <a:off x="9059525" y="-42225"/>
            <a:ext cx="9270600" cy="10329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1"/>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53" name="Google Shape;53;p31"/>
          <p:cNvPicPr preferRelativeResize="0"/>
          <p:nvPr/>
        </p:nvPicPr>
        <p:blipFill rotWithShape="1">
          <a:blip r:embed="rId3">
            <a:alphaModFix/>
          </a:blip>
          <a:srcRect b="0" l="0" r="0" t="0"/>
          <a:stretch/>
        </p:blipFill>
        <p:spPr>
          <a:xfrm>
            <a:off x="-84475" y="-168950"/>
            <a:ext cx="9144000" cy="10489975"/>
          </a:xfrm>
          <a:prstGeom prst="rect">
            <a:avLst/>
          </a:prstGeom>
          <a:noFill/>
          <a:ln>
            <a:noFill/>
          </a:ln>
        </p:spPr>
      </p:pic>
      <p:cxnSp>
        <p:nvCxnSpPr>
          <p:cNvPr id="54" name="Google Shape;54;p31"/>
          <p:cNvCxnSpPr/>
          <p:nvPr/>
        </p:nvCxnSpPr>
        <p:spPr>
          <a:xfrm>
            <a:off x="10350000" y="3110838"/>
            <a:ext cx="7254000" cy="0"/>
          </a:xfrm>
          <a:prstGeom prst="straightConnector1">
            <a:avLst/>
          </a:prstGeom>
          <a:noFill/>
          <a:ln cap="flat" cmpd="sng" w="9525">
            <a:solidFill>
              <a:srgbClr val="212020"/>
            </a:solidFill>
            <a:prstDash val="solid"/>
            <a:round/>
            <a:headEnd len="sm" w="sm" type="none"/>
            <a:tailEnd len="sm" w="sm" type="none"/>
          </a:ln>
        </p:spPr>
      </p:cxnSp>
      <p:cxnSp>
        <p:nvCxnSpPr>
          <p:cNvPr id="55" name="Google Shape;55;p31"/>
          <p:cNvCxnSpPr/>
          <p:nvPr/>
        </p:nvCxnSpPr>
        <p:spPr>
          <a:xfrm>
            <a:off x="10350000" y="5158638"/>
            <a:ext cx="7254000" cy="0"/>
          </a:xfrm>
          <a:prstGeom prst="straightConnector1">
            <a:avLst/>
          </a:prstGeom>
          <a:noFill/>
          <a:ln cap="flat" cmpd="sng" w="9525">
            <a:solidFill>
              <a:srgbClr val="212020"/>
            </a:solidFill>
            <a:prstDash val="solid"/>
            <a:round/>
            <a:headEnd len="sm" w="sm" type="none"/>
            <a:tailEnd len="sm" w="sm" type="none"/>
          </a:ln>
        </p:spPr>
      </p:cxnSp>
      <p:cxnSp>
        <p:nvCxnSpPr>
          <p:cNvPr id="56" name="Google Shape;56;p31"/>
          <p:cNvCxnSpPr/>
          <p:nvPr/>
        </p:nvCxnSpPr>
        <p:spPr>
          <a:xfrm>
            <a:off x="10350000" y="7292238"/>
            <a:ext cx="7254000" cy="0"/>
          </a:xfrm>
          <a:prstGeom prst="straightConnector1">
            <a:avLst/>
          </a:prstGeom>
          <a:noFill/>
          <a:ln cap="flat" cmpd="sng" w="9525">
            <a:solidFill>
              <a:srgbClr val="212020"/>
            </a:solidFill>
            <a:prstDash val="solid"/>
            <a:round/>
            <a:headEnd len="sm" w="sm" type="none"/>
            <a:tailEnd len="sm" w="sm" type="none"/>
          </a:ln>
        </p:spPr>
      </p:cxnSp>
      <p:pic>
        <p:nvPicPr>
          <p:cNvPr id="57" name="Google Shape;57;p31"/>
          <p:cNvPicPr preferRelativeResize="0"/>
          <p:nvPr/>
        </p:nvPicPr>
        <p:blipFill rotWithShape="1">
          <a:blip r:embed="rId4">
            <a:alphaModFix/>
          </a:blip>
          <a:srcRect b="0" l="0" r="0" t="0"/>
          <a:stretch/>
        </p:blipFill>
        <p:spPr>
          <a:xfrm>
            <a:off x="17208000" y="0"/>
            <a:ext cx="1080000" cy="1080000"/>
          </a:xfrm>
          <a:prstGeom prst="rect">
            <a:avLst/>
          </a:prstGeom>
          <a:noFill/>
          <a:ln>
            <a:noFill/>
          </a:ln>
        </p:spPr>
      </p:pic>
      <p:sp>
        <p:nvSpPr>
          <p:cNvPr id="58" name="Google Shape;58;p31"/>
          <p:cNvSpPr txBox="1"/>
          <p:nvPr>
            <p:ph idx="1" type="subTitle"/>
          </p:nvPr>
        </p:nvSpPr>
        <p:spPr>
          <a:xfrm>
            <a:off x="10121400" y="1628725"/>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200"/>
              <a:buNone/>
              <a:defRPr b="1" sz="3200"/>
            </a:lvl1pPr>
            <a:lvl2pPr lvl="1" algn="l">
              <a:lnSpc>
                <a:spcPct val="115000"/>
              </a:lnSpc>
              <a:spcBef>
                <a:spcPts val="0"/>
              </a:spcBef>
              <a:spcAft>
                <a:spcPts val="0"/>
              </a:spcAft>
              <a:buSzPts val="3200"/>
              <a:buNone/>
              <a:defRPr sz="3200"/>
            </a:lvl2pPr>
            <a:lvl3pPr lvl="2" algn="l">
              <a:lnSpc>
                <a:spcPct val="115000"/>
              </a:lnSpc>
              <a:spcBef>
                <a:spcPts val="0"/>
              </a:spcBef>
              <a:spcAft>
                <a:spcPts val="0"/>
              </a:spcAft>
              <a:buSzPts val="3200"/>
              <a:buNone/>
              <a:defRPr sz="3200"/>
            </a:lvl3pPr>
            <a:lvl4pPr lvl="3" algn="l">
              <a:lnSpc>
                <a:spcPct val="115000"/>
              </a:lnSpc>
              <a:spcBef>
                <a:spcPts val="0"/>
              </a:spcBef>
              <a:spcAft>
                <a:spcPts val="0"/>
              </a:spcAft>
              <a:buSzPts val="3200"/>
              <a:buNone/>
              <a:defRPr sz="3200"/>
            </a:lvl4pPr>
            <a:lvl5pPr lvl="4" algn="l">
              <a:lnSpc>
                <a:spcPct val="115000"/>
              </a:lnSpc>
              <a:spcBef>
                <a:spcPts val="0"/>
              </a:spcBef>
              <a:spcAft>
                <a:spcPts val="0"/>
              </a:spcAft>
              <a:buSzPts val="3200"/>
              <a:buNone/>
              <a:defRPr sz="3200"/>
            </a:lvl5pPr>
            <a:lvl6pPr lvl="5" algn="l">
              <a:lnSpc>
                <a:spcPct val="115000"/>
              </a:lnSpc>
              <a:spcBef>
                <a:spcPts val="0"/>
              </a:spcBef>
              <a:spcAft>
                <a:spcPts val="0"/>
              </a:spcAft>
              <a:buSzPts val="3200"/>
              <a:buNone/>
              <a:defRPr sz="3200"/>
            </a:lvl6pPr>
            <a:lvl7pPr lvl="6" algn="l">
              <a:lnSpc>
                <a:spcPct val="115000"/>
              </a:lnSpc>
              <a:spcBef>
                <a:spcPts val="0"/>
              </a:spcBef>
              <a:spcAft>
                <a:spcPts val="0"/>
              </a:spcAft>
              <a:buSzPts val="3200"/>
              <a:buNone/>
              <a:defRPr sz="3200"/>
            </a:lvl7pPr>
            <a:lvl8pPr lvl="7" algn="l">
              <a:lnSpc>
                <a:spcPct val="115000"/>
              </a:lnSpc>
              <a:spcBef>
                <a:spcPts val="0"/>
              </a:spcBef>
              <a:spcAft>
                <a:spcPts val="0"/>
              </a:spcAft>
              <a:buSzPts val="3200"/>
              <a:buNone/>
              <a:defRPr sz="3200"/>
            </a:lvl8pPr>
            <a:lvl9pPr lvl="8" algn="l">
              <a:lnSpc>
                <a:spcPct val="115000"/>
              </a:lnSpc>
              <a:spcBef>
                <a:spcPts val="0"/>
              </a:spcBef>
              <a:spcAft>
                <a:spcPts val="0"/>
              </a:spcAft>
              <a:buSzPts val="3200"/>
              <a:buNone/>
              <a:defRPr sz="3200"/>
            </a:lvl9pPr>
          </a:lstStyle>
          <a:p/>
        </p:txBody>
      </p:sp>
      <p:sp>
        <p:nvSpPr>
          <p:cNvPr id="59" name="Google Shape;59;p31"/>
          <p:cNvSpPr txBox="1"/>
          <p:nvPr>
            <p:ph idx="2" type="subTitle"/>
          </p:nvPr>
        </p:nvSpPr>
        <p:spPr>
          <a:xfrm>
            <a:off x="10121400" y="2107527"/>
            <a:ext cx="7695900" cy="708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60" name="Google Shape;60;p31"/>
          <p:cNvSpPr txBox="1"/>
          <p:nvPr>
            <p:ph idx="3" type="subTitle"/>
          </p:nvPr>
        </p:nvSpPr>
        <p:spPr>
          <a:xfrm>
            <a:off x="10121400" y="3541350"/>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200"/>
              <a:buNone/>
              <a:defRPr b="1" sz="3200"/>
            </a:lvl1pPr>
            <a:lvl2pPr lvl="1" algn="l">
              <a:lnSpc>
                <a:spcPct val="115000"/>
              </a:lnSpc>
              <a:spcBef>
                <a:spcPts val="0"/>
              </a:spcBef>
              <a:spcAft>
                <a:spcPts val="0"/>
              </a:spcAft>
              <a:buSzPts val="3200"/>
              <a:buNone/>
              <a:defRPr sz="3200"/>
            </a:lvl2pPr>
            <a:lvl3pPr lvl="2" algn="l">
              <a:lnSpc>
                <a:spcPct val="115000"/>
              </a:lnSpc>
              <a:spcBef>
                <a:spcPts val="0"/>
              </a:spcBef>
              <a:spcAft>
                <a:spcPts val="0"/>
              </a:spcAft>
              <a:buSzPts val="3200"/>
              <a:buNone/>
              <a:defRPr sz="3200"/>
            </a:lvl3pPr>
            <a:lvl4pPr lvl="3" algn="l">
              <a:lnSpc>
                <a:spcPct val="115000"/>
              </a:lnSpc>
              <a:spcBef>
                <a:spcPts val="0"/>
              </a:spcBef>
              <a:spcAft>
                <a:spcPts val="0"/>
              </a:spcAft>
              <a:buSzPts val="3200"/>
              <a:buNone/>
              <a:defRPr sz="3200"/>
            </a:lvl4pPr>
            <a:lvl5pPr lvl="4" algn="l">
              <a:lnSpc>
                <a:spcPct val="115000"/>
              </a:lnSpc>
              <a:spcBef>
                <a:spcPts val="0"/>
              </a:spcBef>
              <a:spcAft>
                <a:spcPts val="0"/>
              </a:spcAft>
              <a:buSzPts val="3200"/>
              <a:buNone/>
              <a:defRPr sz="3200"/>
            </a:lvl5pPr>
            <a:lvl6pPr lvl="5" algn="l">
              <a:lnSpc>
                <a:spcPct val="115000"/>
              </a:lnSpc>
              <a:spcBef>
                <a:spcPts val="0"/>
              </a:spcBef>
              <a:spcAft>
                <a:spcPts val="0"/>
              </a:spcAft>
              <a:buSzPts val="3200"/>
              <a:buNone/>
              <a:defRPr sz="3200"/>
            </a:lvl6pPr>
            <a:lvl7pPr lvl="6" algn="l">
              <a:lnSpc>
                <a:spcPct val="115000"/>
              </a:lnSpc>
              <a:spcBef>
                <a:spcPts val="0"/>
              </a:spcBef>
              <a:spcAft>
                <a:spcPts val="0"/>
              </a:spcAft>
              <a:buSzPts val="3200"/>
              <a:buNone/>
              <a:defRPr sz="3200"/>
            </a:lvl7pPr>
            <a:lvl8pPr lvl="7" algn="l">
              <a:lnSpc>
                <a:spcPct val="115000"/>
              </a:lnSpc>
              <a:spcBef>
                <a:spcPts val="0"/>
              </a:spcBef>
              <a:spcAft>
                <a:spcPts val="0"/>
              </a:spcAft>
              <a:buSzPts val="3200"/>
              <a:buNone/>
              <a:defRPr sz="3200"/>
            </a:lvl8pPr>
            <a:lvl9pPr lvl="8" algn="l">
              <a:lnSpc>
                <a:spcPct val="115000"/>
              </a:lnSpc>
              <a:spcBef>
                <a:spcPts val="0"/>
              </a:spcBef>
              <a:spcAft>
                <a:spcPts val="0"/>
              </a:spcAft>
              <a:buSzPts val="3200"/>
              <a:buNone/>
              <a:defRPr sz="3200"/>
            </a:lvl9pPr>
          </a:lstStyle>
          <a:p/>
        </p:txBody>
      </p:sp>
      <p:sp>
        <p:nvSpPr>
          <p:cNvPr id="61" name="Google Shape;61;p31"/>
          <p:cNvSpPr txBox="1"/>
          <p:nvPr>
            <p:ph idx="4" type="subTitle"/>
          </p:nvPr>
        </p:nvSpPr>
        <p:spPr>
          <a:xfrm>
            <a:off x="10121400" y="4020152"/>
            <a:ext cx="7695900" cy="708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62" name="Google Shape;62;p31"/>
          <p:cNvSpPr txBox="1"/>
          <p:nvPr>
            <p:ph idx="5" type="subTitle"/>
          </p:nvPr>
        </p:nvSpPr>
        <p:spPr>
          <a:xfrm>
            <a:off x="10121400" y="5632050"/>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200"/>
              <a:buNone/>
              <a:defRPr b="1" sz="3200"/>
            </a:lvl1pPr>
            <a:lvl2pPr lvl="1" algn="l">
              <a:lnSpc>
                <a:spcPct val="115000"/>
              </a:lnSpc>
              <a:spcBef>
                <a:spcPts val="0"/>
              </a:spcBef>
              <a:spcAft>
                <a:spcPts val="0"/>
              </a:spcAft>
              <a:buSzPts val="3200"/>
              <a:buNone/>
              <a:defRPr sz="3200"/>
            </a:lvl2pPr>
            <a:lvl3pPr lvl="2" algn="l">
              <a:lnSpc>
                <a:spcPct val="115000"/>
              </a:lnSpc>
              <a:spcBef>
                <a:spcPts val="0"/>
              </a:spcBef>
              <a:spcAft>
                <a:spcPts val="0"/>
              </a:spcAft>
              <a:buSzPts val="3200"/>
              <a:buNone/>
              <a:defRPr sz="3200"/>
            </a:lvl3pPr>
            <a:lvl4pPr lvl="3" algn="l">
              <a:lnSpc>
                <a:spcPct val="115000"/>
              </a:lnSpc>
              <a:spcBef>
                <a:spcPts val="0"/>
              </a:spcBef>
              <a:spcAft>
                <a:spcPts val="0"/>
              </a:spcAft>
              <a:buSzPts val="3200"/>
              <a:buNone/>
              <a:defRPr sz="3200"/>
            </a:lvl4pPr>
            <a:lvl5pPr lvl="4" algn="l">
              <a:lnSpc>
                <a:spcPct val="115000"/>
              </a:lnSpc>
              <a:spcBef>
                <a:spcPts val="0"/>
              </a:spcBef>
              <a:spcAft>
                <a:spcPts val="0"/>
              </a:spcAft>
              <a:buSzPts val="3200"/>
              <a:buNone/>
              <a:defRPr sz="3200"/>
            </a:lvl5pPr>
            <a:lvl6pPr lvl="5" algn="l">
              <a:lnSpc>
                <a:spcPct val="115000"/>
              </a:lnSpc>
              <a:spcBef>
                <a:spcPts val="0"/>
              </a:spcBef>
              <a:spcAft>
                <a:spcPts val="0"/>
              </a:spcAft>
              <a:buSzPts val="3200"/>
              <a:buNone/>
              <a:defRPr sz="3200"/>
            </a:lvl6pPr>
            <a:lvl7pPr lvl="6" algn="l">
              <a:lnSpc>
                <a:spcPct val="115000"/>
              </a:lnSpc>
              <a:spcBef>
                <a:spcPts val="0"/>
              </a:spcBef>
              <a:spcAft>
                <a:spcPts val="0"/>
              </a:spcAft>
              <a:buSzPts val="3200"/>
              <a:buNone/>
              <a:defRPr sz="3200"/>
            </a:lvl7pPr>
            <a:lvl8pPr lvl="7" algn="l">
              <a:lnSpc>
                <a:spcPct val="115000"/>
              </a:lnSpc>
              <a:spcBef>
                <a:spcPts val="0"/>
              </a:spcBef>
              <a:spcAft>
                <a:spcPts val="0"/>
              </a:spcAft>
              <a:buSzPts val="3200"/>
              <a:buNone/>
              <a:defRPr sz="3200"/>
            </a:lvl8pPr>
            <a:lvl9pPr lvl="8" algn="l">
              <a:lnSpc>
                <a:spcPct val="115000"/>
              </a:lnSpc>
              <a:spcBef>
                <a:spcPts val="0"/>
              </a:spcBef>
              <a:spcAft>
                <a:spcPts val="0"/>
              </a:spcAft>
              <a:buSzPts val="3200"/>
              <a:buNone/>
              <a:defRPr sz="3200"/>
            </a:lvl9pPr>
          </a:lstStyle>
          <a:p/>
        </p:txBody>
      </p:sp>
      <p:sp>
        <p:nvSpPr>
          <p:cNvPr id="63" name="Google Shape;63;p31"/>
          <p:cNvSpPr txBox="1"/>
          <p:nvPr>
            <p:ph idx="6" type="subTitle"/>
          </p:nvPr>
        </p:nvSpPr>
        <p:spPr>
          <a:xfrm>
            <a:off x="10121400" y="6110852"/>
            <a:ext cx="7695900" cy="708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64" name="Google Shape;64;p31"/>
          <p:cNvSpPr txBox="1"/>
          <p:nvPr>
            <p:ph idx="7" type="subTitle"/>
          </p:nvPr>
        </p:nvSpPr>
        <p:spPr>
          <a:xfrm>
            <a:off x="10121400" y="7880738"/>
            <a:ext cx="7695900" cy="7080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3200"/>
              <a:buNone/>
              <a:defRPr b="1" sz="3200"/>
            </a:lvl1pPr>
            <a:lvl2pPr lvl="1" algn="l">
              <a:lnSpc>
                <a:spcPct val="115000"/>
              </a:lnSpc>
              <a:spcBef>
                <a:spcPts val="0"/>
              </a:spcBef>
              <a:spcAft>
                <a:spcPts val="0"/>
              </a:spcAft>
              <a:buSzPts val="3200"/>
              <a:buNone/>
              <a:defRPr sz="3200"/>
            </a:lvl2pPr>
            <a:lvl3pPr lvl="2" algn="l">
              <a:lnSpc>
                <a:spcPct val="115000"/>
              </a:lnSpc>
              <a:spcBef>
                <a:spcPts val="0"/>
              </a:spcBef>
              <a:spcAft>
                <a:spcPts val="0"/>
              </a:spcAft>
              <a:buSzPts val="3200"/>
              <a:buNone/>
              <a:defRPr sz="3200"/>
            </a:lvl3pPr>
            <a:lvl4pPr lvl="3" algn="l">
              <a:lnSpc>
                <a:spcPct val="115000"/>
              </a:lnSpc>
              <a:spcBef>
                <a:spcPts val="0"/>
              </a:spcBef>
              <a:spcAft>
                <a:spcPts val="0"/>
              </a:spcAft>
              <a:buSzPts val="3200"/>
              <a:buNone/>
              <a:defRPr sz="3200"/>
            </a:lvl4pPr>
            <a:lvl5pPr lvl="4" algn="l">
              <a:lnSpc>
                <a:spcPct val="115000"/>
              </a:lnSpc>
              <a:spcBef>
                <a:spcPts val="0"/>
              </a:spcBef>
              <a:spcAft>
                <a:spcPts val="0"/>
              </a:spcAft>
              <a:buSzPts val="3200"/>
              <a:buNone/>
              <a:defRPr sz="3200"/>
            </a:lvl5pPr>
            <a:lvl6pPr lvl="5" algn="l">
              <a:lnSpc>
                <a:spcPct val="115000"/>
              </a:lnSpc>
              <a:spcBef>
                <a:spcPts val="0"/>
              </a:spcBef>
              <a:spcAft>
                <a:spcPts val="0"/>
              </a:spcAft>
              <a:buSzPts val="3200"/>
              <a:buNone/>
              <a:defRPr sz="3200"/>
            </a:lvl6pPr>
            <a:lvl7pPr lvl="6" algn="l">
              <a:lnSpc>
                <a:spcPct val="115000"/>
              </a:lnSpc>
              <a:spcBef>
                <a:spcPts val="0"/>
              </a:spcBef>
              <a:spcAft>
                <a:spcPts val="0"/>
              </a:spcAft>
              <a:buSzPts val="3200"/>
              <a:buNone/>
              <a:defRPr sz="3200"/>
            </a:lvl7pPr>
            <a:lvl8pPr lvl="7" algn="l">
              <a:lnSpc>
                <a:spcPct val="115000"/>
              </a:lnSpc>
              <a:spcBef>
                <a:spcPts val="0"/>
              </a:spcBef>
              <a:spcAft>
                <a:spcPts val="0"/>
              </a:spcAft>
              <a:buSzPts val="3200"/>
              <a:buNone/>
              <a:defRPr sz="3200"/>
            </a:lvl8pPr>
            <a:lvl9pPr lvl="8" algn="l">
              <a:lnSpc>
                <a:spcPct val="115000"/>
              </a:lnSpc>
              <a:spcBef>
                <a:spcPts val="0"/>
              </a:spcBef>
              <a:spcAft>
                <a:spcPts val="0"/>
              </a:spcAft>
              <a:buSzPts val="3200"/>
              <a:buNone/>
              <a:defRPr sz="3200"/>
            </a:lvl9pPr>
          </a:lstStyle>
          <a:p/>
        </p:txBody>
      </p:sp>
      <p:sp>
        <p:nvSpPr>
          <p:cNvPr id="65" name="Google Shape;65;p31"/>
          <p:cNvSpPr txBox="1"/>
          <p:nvPr>
            <p:ph idx="8" type="subTitle"/>
          </p:nvPr>
        </p:nvSpPr>
        <p:spPr>
          <a:xfrm>
            <a:off x="10121400" y="8359539"/>
            <a:ext cx="7695900" cy="708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66" name="Google Shape;66;p31"/>
          <p:cNvSpPr txBox="1"/>
          <p:nvPr>
            <p:ph type="title"/>
          </p:nvPr>
        </p:nvSpPr>
        <p:spPr>
          <a:xfrm>
            <a:off x="623425" y="6209100"/>
            <a:ext cx="7254000" cy="35643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mal - Section" type="twoColTx">
  <p:cSld name="TITLE_AND_TWO_COLUMNS">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32"/>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pic>
        <p:nvPicPr>
          <p:cNvPr id="69" name="Google Shape;69;p32"/>
          <p:cNvPicPr preferRelativeResize="0"/>
          <p:nvPr/>
        </p:nvPicPr>
        <p:blipFill rotWithShape="1">
          <a:blip r:embed="rId3">
            <a:alphaModFix amt="75000"/>
          </a:blip>
          <a:srcRect b="0" l="0" r="0" t="0"/>
          <a:stretch/>
        </p:blipFill>
        <p:spPr>
          <a:xfrm>
            <a:off x="0" y="0"/>
            <a:ext cx="18288000" cy="10287011"/>
          </a:xfrm>
          <a:prstGeom prst="rect">
            <a:avLst/>
          </a:prstGeom>
          <a:noFill/>
          <a:ln>
            <a:noFill/>
          </a:ln>
        </p:spPr>
      </p:pic>
      <p:pic>
        <p:nvPicPr>
          <p:cNvPr id="70" name="Google Shape;70;p32"/>
          <p:cNvPicPr preferRelativeResize="0"/>
          <p:nvPr/>
        </p:nvPicPr>
        <p:blipFill rotWithShape="1">
          <a:blip r:embed="rId4">
            <a:alphaModFix/>
          </a:blip>
          <a:srcRect b="0" l="0" r="0" t="0"/>
          <a:stretch/>
        </p:blipFill>
        <p:spPr>
          <a:xfrm>
            <a:off x="17208000" y="0"/>
            <a:ext cx="1080000" cy="1080000"/>
          </a:xfrm>
          <a:prstGeom prst="rect">
            <a:avLst/>
          </a:prstGeom>
          <a:noFill/>
          <a:ln>
            <a:noFill/>
          </a:ln>
        </p:spPr>
      </p:pic>
      <p:sp>
        <p:nvSpPr>
          <p:cNvPr id="71" name="Google Shape;71;p32"/>
          <p:cNvSpPr/>
          <p:nvPr/>
        </p:nvSpPr>
        <p:spPr>
          <a:xfrm>
            <a:off x="875100" y="6272100"/>
            <a:ext cx="427800" cy="54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2" name="Google Shape;72;p32"/>
          <p:cNvSpPr txBox="1"/>
          <p:nvPr>
            <p:ph type="title"/>
          </p:nvPr>
        </p:nvSpPr>
        <p:spPr>
          <a:xfrm>
            <a:off x="623425" y="6361500"/>
            <a:ext cx="16584600" cy="3564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100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73" name="Google Shape;73;p32"/>
          <p:cNvSpPr txBox="1"/>
          <p:nvPr>
            <p:ph idx="1" type="subTitle"/>
          </p:nvPr>
        </p:nvSpPr>
        <p:spPr>
          <a:xfrm>
            <a:off x="1362525" y="6050850"/>
            <a:ext cx="15658500" cy="4965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lt1"/>
              </a:buClr>
              <a:buSzPts val="2800"/>
              <a:buNone/>
              <a:defRPr b="1" sz="2800">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marR="0" rtl="0" algn="l">
              <a:lnSpc>
                <a:spcPct val="100000"/>
              </a:lnSpc>
              <a:spcBef>
                <a:spcPts val="0"/>
              </a:spcBef>
              <a:spcAft>
                <a:spcPts val="0"/>
              </a:spcAft>
              <a:buClr>
                <a:schemeClr val="lt1"/>
              </a:buClr>
              <a:buSzPts val="10000"/>
              <a:buFont typeface="Poppins"/>
              <a:buNone/>
              <a:defRPr b="1" i="0" sz="10000" u="none" cap="none" strike="noStrike">
                <a:solidFill>
                  <a:schemeClr val="lt1"/>
                </a:solidFill>
                <a:latin typeface="Poppins"/>
                <a:ea typeface="Poppins"/>
                <a:cs typeface="Poppins"/>
                <a:sym typeface="Poppins"/>
              </a:defRPr>
            </a:lvl1pPr>
            <a:lvl2pPr lvl="1" marR="0" rtl="0" algn="l">
              <a:lnSpc>
                <a:spcPct val="100000"/>
              </a:lnSpc>
              <a:spcBef>
                <a:spcPts val="0"/>
              </a:spcBef>
              <a:spcAft>
                <a:spcPts val="0"/>
              </a:spcAft>
              <a:buClr>
                <a:schemeClr val="dk1"/>
              </a:buClr>
              <a:buSzPts val="5600"/>
              <a:buFont typeface="Poppins"/>
              <a:buNone/>
              <a:defRPr b="1" i="0" sz="5600" u="none" cap="none" strike="noStrike">
                <a:solidFill>
                  <a:schemeClr val="dk1"/>
                </a:solidFill>
                <a:latin typeface="Poppins"/>
                <a:ea typeface="Poppins"/>
                <a:cs typeface="Poppins"/>
                <a:sym typeface="Poppins"/>
              </a:defRPr>
            </a:lvl2pPr>
            <a:lvl3pPr lvl="2" marR="0" rtl="0" algn="l">
              <a:lnSpc>
                <a:spcPct val="100000"/>
              </a:lnSpc>
              <a:spcBef>
                <a:spcPts val="0"/>
              </a:spcBef>
              <a:spcAft>
                <a:spcPts val="0"/>
              </a:spcAft>
              <a:buClr>
                <a:schemeClr val="dk1"/>
              </a:buClr>
              <a:buSzPts val="5600"/>
              <a:buFont typeface="Poppins"/>
              <a:buNone/>
              <a:defRPr b="1" i="0" sz="5600" u="none" cap="none" strike="noStrike">
                <a:solidFill>
                  <a:schemeClr val="dk1"/>
                </a:solidFill>
                <a:latin typeface="Poppins"/>
                <a:ea typeface="Poppins"/>
                <a:cs typeface="Poppins"/>
                <a:sym typeface="Poppins"/>
              </a:defRPr>
            </a:lvl3pPr>
            <a:lvl4pPr lvl="3" marR="0" rtl="0" algn="l">
              <a:lnSpc>
                <a:spcPct val="100000"/>
              </a:lnSpc>
              <a:spcBef>
                <a:spcPts val="0"/>
              </a:spcBef>
              <a:spcAft>
                <a:spcPts val="0"/>
              </a:spcAft>
              <a:buClr>
                <a:schemeClr val="dk1"/>
              </a:buClr>
              <a:buSzPts val="5600"/>
              <a:buFont typeface="Poppins"/>
              <a:buNone/>
              <a:defRPr b="1" i="0" sz="5600" u="none" cap="none" strike="noStrike">
                <a:solidFill>
                  <a:schemeClr val="dk1"/>
                </a:solidFill>
                <a:latin typeface="Poppins"/>
                <a:ea typeface="Poppins"/>
                <a:cs typeface="Poppins"/>
                <a:sym typeface="Poppins"/>
              </a:defRPr>
            </a:lvl4pPr>
            <a:lvl5pPr lvl="4" marR="0" rtl="0" algn="l">
              <a:lnSpc>
                <a:spcPct val="100000"/>
              </a:lnSpc>
              <a:spcBef>
                <a:spcPts val="0"/>
              </a:spcBef>
              <a:spcAft>
                <a:spcPts val="0"/>
              </a:spcAft>
              <a:buClr>
                <a:schemeClr val="dk1"/>
              </a:buClr>
              <a:buSzPts val="5600"/>
              <a:buFont typeface="Poppins"/>
              <a:buNone/>
              <a:defRPr b="1" i="0" sz="5600" u="none" cap="none" strike="noStrike">
                <a:solidFill>
                  <a:schemeClr val="dk1"/>
                </a:solidFill>
                <a:latin typeface="Poppins"/>
                <a:ea typeface="Poppins"/>
                <a:cs typeface="Poppins"/>
                <a:sym typeface="Poppins"/>
              </a:defRPr>
            </a:lvl5pPr>
            <a:lvl6pPr lvl="5" marR="0" rtl="0" algn="l">
              <a:lnSpc>
                <a:spcPct val="100000"/>
              </a:lnSpc>
              <a:spcBef>
                <a:spcPts val="0"/>
              </a:spcBef>
              <a:spcAft>
                <a:spcPts val="0"/>
              </a:spcAft>
              <a:buClr>
                <a:schemeClr val="dk1"/>
              </a:buClr>
              <a:buSzPts val="5600"/>
              <a:buFont typeface="Poppins"/>
              <a:buNone/>
              <a:defRPr b="1" i="0" sz="5600" u="none" cap="none" strike="noStrike">
                <a:solidFill>
                  <a:schemeClr val="dk1"/>
                </a:solidFill>
                <a:latin typeface="Poppins"/>
                <a:ea typeface="Poppins"/>
                <a:cs typeface="Poppins"/>
                <a:sym typeface="Poppins"/>
              </a:defRPr>
            </a:lvl6pPr>
            <a:lvl7pPr lvl="6" marR="0" rtl="0" algn="l">
              <a:lnSpc>
                <a:spcPct val="100000"/>
              </a:lnSpc>
              <a:spcBef>
                <a:spcPts val="0"/>
              </a:spcBef>
              <a:spcAft>
                <a:spcPts val="0"/>
              </a:spcAft>
              <a:buClr>
                <a:schemeClr val="dk1"/>
              </a:buClr>
              <a:buSzPts val="5600"/>
              <a:buFont typeface="Poppins"/>
              <a:buNone/>
              <a:defRPr b="1" i="0" sz="5600" u="none" cap="none" strike="noStrike">
                <a:solidFill>
                  <a:schemeClr val="dk1"/>
                </a:solidFill>
                <a:latin typeface="Poppins"/>
                <a:ea typeface="Poppins"/>
                <a:cs typeface="Poppins"/>
                <a:sym typeface="Poppins"/>
              </a:defRPr>
            </a:lvl7pPr>
            <a:lvl8pPr lvl="7" marR="0" rtl="0" algn="l">
              <a:lnSpc>
                <a:spcPct val="100000"/>
              </a:lnSpc>
              <a:spcBef>
                <a:spcPts val="0"/>
              </a:spcBef>
              <a:spcAft>
                <a:spcPts val="0"/>
              </a:spcAft>
              <a:buClr>
                <a:schemeClr val="dk1"/>
              </a:buClr>
              <a:buSzPts val="5600"/>
              <a:buFont typeface="Poppins"/>
              <a:buNone/>
              <a:defRPr b="1" i="0" sz="5600" u="none" cap="none" strike="noStrike">
                <a:solidFill>
                  <a:schemeClr val="dk1"/>
                </a:solidFill>
                <a:latin typeface="Poppins"/>
                <a:ea typeface="Poppins"/>
                <a:cs typeface="Poppins"/>
                <a:sym typeface="Poppins"/>
              </a:defRPr>
            </a:lvl8pPr>
            <a:lvl9pPr lvl="8" marR="0" rtl="0" algn="l">
              <a:lnSpc>
                <a:spcPct val="100000"/>
              </a:lnSpc>
              <a:spcBef>
                <a:spcPts val="0"/>
              </a:spcBef>
              <a:spcAft>
                <a:spcPts val="0"/>
              </a:spcAft>
              <a:buClr>
                <a:schemeClr val="dk1"/>
              </a:buClr>
              <a:buSzPts val="5600"/>
              <a:buFont typeface="Poppins"/>
              <a:buNone/>
              <a:defRPr b="1" i="0" sz="5600" u="none" cap="none" strike="noStrike">
                <a:solidFill>
                  <a:schemeClr val="dk1"/>
                </a:solidFill>
                <a:latin typeface="Poppins"/>
                <a:ea typeface="Poppins"/>
                <a:cs typeface="Poppins"/>
                <a:sym typeface="Poppins"/>
              </a:defRPr>
            </a:lvl9pPr>
          </a:lstStyle>
          <a:p/>
        </p:txBody>
      </p:sp>
      <p:sp>
        <p:nvSpPr>
          <p:cNvPr id="7" name="Google Shape;7;p23"/>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marR="0" rtl="0" algn="l">
              <a:lnSpc>
                <a:spcPct val="115000"/>
              </a:lnSpc>
              <a:spcBef>
                <a:spcPts val="0"/>
              </a:spcBef>
              <a:spcAft>
                <a:spcPts val="0"/>
              </a:spcAft>
              <a:buClr>
                <a:srgbClr val="212020"/>
              </a:buClr>
              <a:buSzPts val="3600"/>
              <a:buFont typeface="Poppins"/>
              <a:buChar char="●"/>
              <a:defRPr b="0" i="0" sz="3600" u="none" cap="none" strike="noStrike">
                <a:solidFill>
                  <a:srgbClr val="212020"/>
                </a:solidFill>
                <a:latin typeface="Poppins"/>
                <a:ea typeface="Poppins"/>
                <a:cs typeface="Poppins"/>
                <a:sym typeface="Poppins"/>
              </a:defRPr>
            </a:lvl1pPr>
            <a:lvl2pPr indent="-406400" lvl="1" marL="914400" marR="0" rtl="0" algn="l">
              <a:lnSpc>
                <a:spcPct val="115000"/>
              </a:lnSpc>
              <a:spcBef>
                <a:spcPts val="0"/>
              </a:spcBef>
              <a:spcAft>
                <a:spcPts val="0"/>
              </a:spcAft>
              <a:buClr>
                <a:srgbClr val="212020"/>
              </a:buClr>
              <a:buSzPts val="2800"/>
              <a:buFont typeface="Poppins"/>
              <a:buChar char="○"/>
              <a:defRPr b="0" i="0" sz="2800" u="none" cap="none" strike="noStrike">
                <a:solidFill>
                  <a:srgbClr val="212020"/>
                </a:solidFill>
                <a:latin typeface="Poppins"/>
                <a:ea typeface="Poppins"/>
                <a:cs typeface="Poppins"/>
                <a:sym typeface="Poppins"/>
              </a:defRPr>
            </a:lvl2pPr>
            <a:lvl3pPr indent="-406400" lvl="2" marL="1371600" marR="0" rtl="0" algn="l">
              <a:lnSpc>
                <a:spcPct val="115000"/>
              </a:lnSpc>
              <a:spcBef>
                <a:spcPts val="0"/>
              </a:spcBef>
              <a:spcAft>
                <a:spcPts val="0"/>
              </a:spcAft>
              <a:buClr>
                <a:srgbClr val="212020"/>
              </a:buClr>
              <a:buSzPts val="2800"/>
              <a:buFont typeface="Poppins"/>
              <a:buChar char="■"/>
              <a:defRPr b="0" i="0" sz="2800" u="none" cap="none" strike="noStrike">
                <a:solidFill>
                  <a:srgbClr val="212020"/>
                </a:solidFill>
                <a:latin typeface="Poppins"/>
                <a:ea typeface="Poppins"/>
                <a:cs typeface="Poppins"/>
                <a:sym typeface="Poppins"/>
              </a:defRPr>
            </a:lvl3pPr>
            <a:lvl4pPr indent="-406400" lvl="3" marL="1828800" marR="0" rtl="0" algn="l">
              <a:lnSpc>
                <a:spcPct val="115000"/>
              </a:lnSpc>
              <a:spcBef>
                <a:spcPts val="0"/>
              </a:spcBef>
              <a:spcAft>
                <a:spcPts val="0"/>
              </a:spcAft>
              <a:buClr>
                <a:srgbClr val="212020"/>
              </a:buClr>
              <a:buSzPts val="2800"/>
              <a:buFont typeface="Poppins"/>
              <a:buChar char="●"/>
              <a:defRPr b="0" i="0" sz="2800" u="none" cap="none" strike="noStrike">
                <a:solidFill>
                  <a:srgbClr val="212020"/>
                </a:solidFill>
                <a:latin typeface="Poppins"/>
                <a:ea typeface="Poppins"/>
                <a:cs typeface="Poppins"/>
                <a:sym typeface="Poppins"/>
              </a:defRPr>
            </a:lvl4pPr>
            <a:lvl5pPr indent="-406400" lvl="4" marL="2286000" marR="0" rtl="0" algn="l">
              <a:lnSpc>
                <a:spcPct val="115000"/>
              </a:lnSpc>
              <a:spcBef>
                <a:spcPts val="0"/>
              </a:spcBef>
              <a:spcAft>
                <a:spcPts val="0"/>
              </a:spcAft>
              <a:buClr>
                <a:srgbClr val="212020"/>
              </a:buClr>
              <a:buSzPts val="2800"/>
              <a:buFont typeface="Poppins"/>
              <a:buChar char="○"/>
              <a:defRPr b="0" i="0" sz="2800" u="none" cap="none" strike="noStrike">
                <a:solidFill>
                  <a:srgbClr val="212020"/>
                </a:solidFill>
                <a:latin typeface="Poppins"/>
                <a:ea typeface="Poppins"/>
                <a:cs typeface="Poppins"/>
                <a:sym typeface="Poppins"/>
              </a:defRPr>
            </a:lvl5pPr>
            <a:lvl6pPr indent="-406400" lvl="5" marL="2743200" marR="0" rtl="0" algn="l">
              <a:lnSpc>
                <a:spcPct val="115000"/>
              </a:lnSpc>
              <a:spcBef>
                <a:spcPts val="0"/>
              </a:spcBef>
              <a:spcAft>
                <a:spcPts val="0"/>
              </a:spcAft>
              <a:buClr>
                <a:srgbClr val="212020"/>
              </a:buClr>
              <a:buSzPts val="2800"/>
              <a:buFont typeface="Poppins"/>
              <a:buChar char="■"/>
              <a:defRPr b="0" i="0" sz="2800" u="none" cap="none" strike="noStrike">
                <a:solidFill>
                  <a:srgbClr val="212020"/>
                </a:solidFill>
                <a:latin typeface="Poppins"/>
                <a:ea typeface="Poppins"/>
                <a:cs typeface="Poppins"/>
                <a:sym typeface="Poppins"/>
              </a:defRPr>
            </a:lvl6pPr>
            <a:lvl7pPr indent="-406400" lvl="6" marL="3200400" marR="0" rtl="0" algn="l">
              <a:lnSpc>
                <a:spcPct val="115000"/>
              </a:lnSpc>
              <a:spcBef>
                <a:spcPts val="0"/>
              </a:spcBef>
              <a:spcAft>
                <a:spcPts val="0"/>
              </a:spcAft>
              <a:buClr>
                <a:srgbClr val="212020"/>
              </a:buClr>
              <a:buSzPts val="2800"/>
              <a:buFont typeface="Poppins"/>
              <a:buChar char="●"/>
              <a:defRPr b="0" i="0" sz="2800" u="none" cap="none" strike="noStrike">
                <a:solidFill>
                  <a:srgbClr val="212020"/>
                </a:solidFill>
                <a:latin typeface="Poppins"/>
                <a:ea typeface="Poppins"/>
                <a:cs typeface="Poppins"/>
                <a:sym typeface="Poppins"/>
              </a:defRPr>
            </a:lvl7pPr>
            <a:lvl8pPr indent="-406400" lvl="7" marL="3657600" marR="0" rtl="0" algn="l">
              <a:lnSpc>
                <a:spcPct val="115000"/>
              </a:lnSpc>
              <a:spcBef>
                <a:spcPts val="0"/>
              </a:spcBef>
              <a:spcAft>
                <a:spcPts val="0"/>
              </a:spcAft>
              <a:buClr>
                <a:srgbClr val="212020"/>
              </a:buClr>
              <a:buSzPts val="2800"/>
              <a:buFont typeface="Poppins"/>
              <a:buChar char="○"/>
              <a:defRPr b="0" i="0" sz="2800" u="none" cap="none" strike="noStrike">
                <a:solidFill>
                  <a:srgbClr val="212020"/>
                </a:solidFill>
                <a:latin typeface="Poppins"/>
                <a:ea typeface="Poppins"/>
                <a:cs typeface="Poppins"/>
                <a:sym typeface="Poppins"/>
              </a:defRPr>
            </a:lvl8pPr>
            <a:lvl9pPr indent="-406400" lvl="8" marL="4114800" marR="0" rtl="0" algn="l">
              <a:lnSpc>
                <a:spcPct val="115000"/>
              </a:lnSpc>
              <a:spcBef>
                <a:spcPts val="0"/>
              </a:spcBef>
              <a:spcAft>
                <a:spcPts val="0"/>
              </a:spcAft>
              <a:buClr>
                <a:srgbClr val="212020"/>
              </a:buClr>
              <a:buSzPts val="2800"/>
              <a:buFont typeface="Poppins"/>
              <a:buChar char="■"/>
              <a:defRPr b="0" i="0" sz="2800" u="none" cap="none" strike="noStrike">
                <a:solidFill>
                  <a:srgbClr val="212020"/>
                </a:solidFill>
                <a:latin typeface="Poppins"/>
                <a:ea typeface="Poppins"/>
                <a:cs typeface="Poppins"/>
                <a:sym typeface="Poppins"/>
              </a:defRPr>
            </a:lvl9pPr>
          </a:lstStyle>
          <a:p/>
        </p:txBody>
      </p:sp>
      <p:sp>
        <p:nvSpPr>
          <p:cNvPr id="8" name="Google Shape;8;p23"/>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212020"/>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46.png"/><Relationship Id="rId5"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45.png"/><Relationship Id="rId5"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49.png"/><Relationship Id="rId5"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52.png"/><Relationship Id="rId5"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3.jpg"/><Relationship Id="rId4" Type="http://schemas.openxmlformats.org/officeDocument/2006/relationships/image" Target="../media/image34.png"/><Relationship Id="rId5" Type="http://schemas.openxmlformats.org/officeDocument/2006/relationships/image" Target="../media/image57.png"/><Relationship Id="rId6"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jpg"/><Relationship Id="rId4" Type="http://schemas.openxmlformats.org/officeDocument/2006/relationships/image" Target="../media/image31.png"/><Relationship Id="rId5"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1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48.png"/><Relationship Id="rId5"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55.png"/><Relationship Id="rId5"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12926"/>
        </a:solidFill>
      </p:bgPr>
    </p:bg>
    <p:spTree>
      <p:nvGrpSpPr>
        <p:cNvPr id="290" name="Shape 290"/>
        <p:cNvGrpSpPr/>
        <p:nvPr/>
      </p:nvGrpSpPr>
      <p:grpSpPr>
        <a:xfrm>
          <a:off x="0" y="0"/>
          <a:ext cx="0" cy="0"/>
          <a:chOff x="0" y="0"/>
          <a:chExt cx="0" cy="0"/>
        </a:xfrm>
      </p:grpSpPr>
      <p:sp>
        <p:nvSpPr>
          <p:cNvPr id="291" name="Google Shape;291;p1"/>
          <p:cNvSpPr txBox="1"/>
          <p:nvPr>
            <p:ph idx="4294967295" type="ctrTitle"/>
          </p:nvPr>
        </p:nvSpPr>
        <p:spPr>
          <a:xfrm>
            <a:off x="623425" y="6361200"/>
            <a:ext cx="15507900" cy="38694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lt1"/>
              </a:buClr>
              <a:buSzPts val="10000"/>
              <a:buFont typeface="Poppins"/>
              <a:buNone/>
            </a:pPr>
            <a:r>
              <a:rPr b="1" i="0" lang="tr-TR" sz="10000" u="none" cap="none" strike="noStrike">
                <a:solidFill>
                  <a:schemeClr val="lt1"/>
                </a:solidFill>
                <a:latin typeface="Poppins"/>
                <a:ea typeface="Poppins"/>
                <a:cs typeface="Poppins"/>
                <a:sym typeface="Poppins"/>
              </a:rPr>
              <a:t>Özet İstatistikler ve Veri Görselleştirme</a:t>
            </a:r>
            <a:endParaRPr b="1" i="0" sz="10000" u="none" cap="none" strike="noStrike">
              <a:solidFill>
                <a:schemeClr val="lt1"/>
              </a:solidFill>
              <a:latin typeface="Poppins"/>
              <a:ea typeface="Poppins"/>
              <a:cs typeface="Poppins"/>
              <a:sym typeface="Poppins"/>
            </a:endParaRPr>
          </a:p>
        </p:txBody>
      </p:sp>
      <p:sp>
        <p:nvSpPr>
          <p:cNvPr id="292" name="Google Shape;292;p1"/>
          <p:cNvSpPr txBox="1"/>
          <p:nvPr>
            <p:ph idx="4294967295" type="subTitle"/>
          </p:nvPr>
        </p:nvSpPr>
        <p:spPr>
          <a:xfrm>
            <a:off x="1302900" y="5766450"/>
            <a:ext cx="6009300" cy="760500"/>
          </a:xfrm>
          <a:prstGeom prst="rect">
            <a:avLst/>
          </a:prstGeom>
          <a:noFill/>
          <a:ln>
            <a:noFill/>
          </a:ln>
        </p:spPr>
        <p:txBody>
          <a:bodyPr anchorCtr="0" anchor="t" bIns="182850" lIns="182850" spcFirstLastPara="1" rIns="182850" wrap="square" tIns="182850">
            <a:noAutofit/>
          </a:bodyPr>
          <a:lstStyle/>
          <a:p>
            <a:pPr indent="0" lvl="0" marL="0" marR="0" rtl="0" algn="l">
              <a:lnSpc>
                <a:spcPct val="115000"/>
              </a:lnSpc>
              <a:spcBef>
                <a:spcPts val="0"/>
              </a:spcBef>
              <a:spcAft>
                <a:spcPts val="2400"/>
              </a:spcAft>
              <a:buClr>
                <a:srgbClr val="212020"/>
              </a:buClr>
              <a:buSzPts val="935"/>
              <a:buFont typeface="Poppins"/>
              <a:buNone/>
            </a:pPr>
            <a:r>
              <a:rPr b="1" i="0" lang="tr-TR" sz="2800" u="none" cap="none" strike="noStrike">
                <a:solidFill>
                  <a:schemeClr val="lt1"/>
                </a:solidFill>
                <a:latin typeface="Poppins"/>
                <a:ea typeface="Poppins"/>
                <a:cs typeface="Poppins"/>
                <a:sym typeface="Poppins"/>
              </a:rPr>
              <a:t>Hafta 6</a:t>
            </a:r>
            <a:endParaRPr b="1" i="0" sz="2800" u="none" cap="none" strike="noStrike">
              <a:solidFill>
                <a:schemeClr val="lt1"/>
              </a:solidFill>
              <a:latin typeface="Poppins"/>
              <a:ea typeface="Poppins"/>
              <a:cs typeface="Poppins"/>
              <a:sym typeface="Poppins"/>
            </a:endParaRPr>
          </a:p>
        </p:txBody>
      </p:sp>
      <p:sp>
        <p:nvSpPr>
          <p:cNvPr id="293" name="Google Shape;293;p1"/>
          <p:cNvSpPr/>
          <p:nvPr/>
        </p:nvSpPr>
        <p:spPr>
          <a:xfrm>
            <a:off x="875100" y="6119700"/>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4" name="Google Shape;294;p1"/>
          <p:cNvPicPr preferRelativeResize="0"/>
          <p:nvPr/>
        </p:nvPicPr>
        <p:blipFill rotWithShape="1">
          <a:blip r:embed="rId3">
            <a:alphaModFix/>
          </a:blip>
          <a:srcRect b="0" l="0" r="0" t="0"/>
          <a:stretch/>
        </p:blipFill>
        <p:spPr>
          <a:xfrm>
            <a:off x="12549725" y="262675"/>
            <a:ext cx="5397965" cy="88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0"/>
          <p:cNvSpPr/>
          <p:nvPr/>
        </p:nvSpPr>
        <p:spPr>
          <a:xfrm>
            <a:off x="0" y="-36000"/>
            <a:ext cx="5670000" cy="10440000"/>
          </a:xfrm>
          <a:prstGeom prst="rect">
            <a:avLst/>
          </a:prstGeom>
          <a:solidFill>
            <a:srgbClr val="F78A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0"/>
          <p:cNvSpPr txBox="1"/>
          <p:nvPr>
            <p:ph type="title"/>
          </p:nvPr>
        </p:nvSpPr>
        <p:spPr>
          <a:xfrm>
            <a:off x="626700" y="3500364"/>
            <a:ext cx="5022600" cy="1908154"/>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İlişkisel Grafikler</a:t>
            </a:r>
            <a:endParaRPr b="1" sz="5000">
              <a:solidFill>
                <a:schemeClr val="lt1"/>
              </a:solidFill>
              <a:latin typeface="Poppins"/>
              <a:ea typeface="Poppins"/>
              <a:cs typeface="Poppins"/>
              <a:sym typeface="Poppins"/>
            </a:endParaRPr>
          </a:p>
        </p:txBody>
      </p:sp>
      <p:sp>
        <p:nvSpPr>
          <p:cNvPr id="418" name="Google Shape;418;p10"/>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a:solidFill>
                  <a:schemeClr val="lt1"/>
                </a:solidFill>
              </a:rPr>
              <a:t>Grafik Seçimi </a:t>
            </a:r>
            <a:endParaRPr b="1" sz="2800">
              <a:solidFill>
                <a:schemeClr val="lt1"/>
              </a:solidFill>
              <a:latin typeface="Poppins"/>
              <a:ea typeface="Poppins"/>
              <a:cs typeface="Poppins"/>
              <a:sym typeface="Poppins"/>
            </a:endParaRPr>
          </a:p>
        </p:txBody>
      </p:sp>
      <p:sp>
        <p:nvSpPr>
          <p:cNvPr id="419" name="Google Shape;419;p10"/>
          <p:cNvSpPr txBox="1"/>
          <p:nvPr>
            <p:ph idx="2" type="body"/>
          </p:nvPr>
        </p:nvSpPr>
        <p:spPr>
          <a:xfrm>
            <a:off x="7540985" y="3551894"/>
            <a:ext cx="4572000" cy="5058900"/>
          </a:xfrm>
          <a:prstGeom prst="rect">
            <a:avLst/>
          </a:prstGeom>
          <a:noFill/>
          <a:ln>
            <a:noFill/>
          </a:ln>
        </p:spPr>
        <p:txBody>
          <a:bodyPr anchorCtr="0" anchor="t" bIns="182850" lIns="182850" spcFirstLastPara="1" rIns="182850" wrap="square" tIns="182850">
            <a:spAutoFit/>
          </a:bodyPr>
          <a:lstStyle/>
          <a:p>
            <a:pPr indent="0" lvl="0" marL="0" rtl="0" algn="just">
              <a:lnSpc>
                <a:spcPct val="150000"/>
              </a:lnSpc>
              <a:spcBef>
                <a:spcPts val="0"/>
              </a:spcBef>
              <a:spcAft>
                <a:spcPts val="0"/>
              </a:spcAft>
              <a:buSzPts val="2800"/>
              <a:buFont typeface="Poppins"/>
              <a:buNone/>
            </a:pPr>
            <a:r>
              <a:rPr lang="tr-TR" sz="1800"/>
              <a:t>İki sayısal değişken arasındaki ilişkiyi göstermek için kullanılır. Her nokta, iki değişkenin kesişimini temsil eder. Potansiyel korelasyonları veya kümelenmeleri hızlıca görmek için kullanışlıdır. </a:t>
            </a:r>
            <a:endParaRPr/>
          </a:p>
          <a:p>
            <a:pPr indent="0" lvl="0" marL="0" rtl="0" algn="just">
              <a:lnSpc>
                <a:spcPct val="150000"/>
              </a:lnSpc>
              <a:spcBef>
                <a:spcPts val="0"/>
              </a:spcBef>
              <a:spcAft>
                <a:spcPts val="0"/>
              </a:spcAft>
              <a:buSzPts val="2800"/>
              <a:buFont typeface="Poppins"/>
              <a:buNone/>
            </a:pPr>
            <a:r>
              <a:rPr b="1" lang="tr-TR" sz="1800">
                <a:solidFill>
                  <a:schemeClr val="dk1"/>
                </a:solidFill>
              </a:rPr>
              <a:t>Kullanım Alanları</a:t>
            </a:r>
            <a:endParaRPr sz="1800">
              <a:solidFill>
                <a:schemeClr val="dk1"/>
              </a:solidFill>
            </a:endParaRPr>
          </a:p>
          <a:p>
            <a:pPr indent="-342900" lvl="0" marL="457200" rtl="0" algn="l">
              <a:lnSpc>
                <a:spcPct val="150000"/>
              </a:lnSpc>
              <a:spcBef>
                <a:spcPts val="1000"/>
              </a:spcBef>
              <a:spcAft>
                <a:spcPts val="0"/>
              </a:spcAft>
              <a:buClr>
                <a:schemeClr val="dk1"/>
              </a:buClr>
              <a:buSzPts val="1800"/>
              <a:buChar char="●"/>
            </a:pPr>
            <a:r>
              <a:rPr lang="tr-TR" sz="1800">
                <a:solidFill>
                  <a:schemeClr val="dk1"/>
                </a:solidFill>
              </a:rPr>
              <a:t>Eğitim süresi ve gelir düzeyi ilişkisi</a:t>
            </a:r>
            <a:endParaRPr sz="1800"/>
          </a:p>
          <a:p>
            <a:pPr indent="-342900" lvl="0" marL="457200" rtl="0" algn="l">
              <a:lnSpc>
                <a:spcPct val="150000"/>
              </a:lnSpc>
              <a:spcBef>
                <a:spcPts val="1000"/>
              </a:spcBef>
              <a:spcAft>
                <a:spcPts val="0"/>
              </a:spcAft>
              <a:buSzPts val="1800"/>
              <a:buChar char="●"/>
            </a:pPr>
            <a:r>
              <a:rPr lang="tr-TR" sz="1800"/>
              <a:t>İnternet erişimi ve sivil katılım oranı ilişkisi</a:t>
            </a:r>
            <a:endParaRPr sz="1800">
              <a:solidFill>
                <a:schemeClr val="dk1"/>
              </a:solidFill>
            </a:endParaRPr>
          </a:p>
        </p:txBody>
      </p:sp>
      <p:sp>
        <p:nvSpPr>
          <p:cNvPr id="420" name="Google Shape;420;p10"/>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1" name="Google Shape;421;p10"/>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422" name="Google Shape;422;p10"/>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423" name="Google Shape;423;p10"/>
          <p:cNvSpPr txBox="1"/>
          <p:nvPr/>
        </p:nvSpPr>
        <p:spPr>
          <a:xfrm>
            <a:off x="7540985" y="1533255"/>
            <a:ext cx="336357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Saçılım Grafiği</a:t>
            </a:r>
            <a:endParaRPr/>
          </a:p>
        </p:txBody>
      </p:sp>
      <p:sp>
        <p:nvSpPr>
          <p:cNvPr id="424" name="Google Shape;424;p10"/>
          <p:cNvSpPr txBox="1"/>
          <p:nvPr/>
        </p:nvSpPr>
        <p:spPr>
          <a:xfrm>
            <a:off x="12345325" y="1533255"/>
            <a:ext cx="290545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Baloncuk Grafiği</a:t>
            </a:r>
            <a:endParaRPr/>
          </a:p>
        </p:txBody>
      </p:sp>
      <p:sp>
        <p:nvSpPr>
          <p:cNvPr id="425" name="Google Shape;425;p10"/>
          <p:cNvSpPr txBox="1"/>
          <p:nvPr/>
        </p:nvSpPr>
        <p:spPr>
          <a:xfrm>
            <a:off x="12345325" y="3551894"/>
            <a:ext cx="4572000" cy="5890200"/>
          </a:xfrm>
          <a:prstGeom prst="rect">
            <a:avLst/>
          </a:prstGeom>
          <a:noFill/>
          <a:ln>
            <a:noFill/>
          </a:ln>
        </p:spPr>
        <p:txBody>
          <a:bodyPr anchorCtr="0" anchor="t" bIns="182850" lIns="182850" spcFirstLastPara="1" rIns="182850" wrap="square" tIns="182850">
            <a:spAutoFit/>
          </a:bodyPr>
          <a:lstStyle/>
          <a:p>
            <a:pPr indent="0" lvl="0" marL="0" marR="0" rtl="0" algn="just">
              <a:lnSpc>
                <a:spcPct val="150000"/>
              </a:lnSpc>
              <a:spcBef>
                <a:spcPts val="0"/>
              </a:spcBef>
              <a:spcAft>
                <a:spcPts val="0"/>
              </a:spcAft>
              <a:buClr>
                <a:srgbClr val="212020"/>
              </a:buClr>
              <a:buSzPts val="2800"/>
              <a:buFont typeface="Poppins"/>
              <a:buNone/>
            </a:pPr>
            <a:r>
              <a:rPr b="0" i="0" lang="tr-TR" sz="1800" u="none" cap="none" strike="noStrike">
                <a:solidFill>
                  <a:srgbClr val="212020"/>
                </a:solidFill>
                <a:latin typeface="Poppins"/>
                <a:ea typeface="Poppins"/>
                <a:cs typeface="Poppins"/>
                <a:sym typeface="Poppins"/>
              </a:rPr>
              <a:t>Verileri daire şeklinde kabarcıklarla gösteren grafik türüdür. Her baloncuk üç farklı değeri temsil eder: x ekseni, y ekseni ve baloncuğun büyüklüğü. Bu özelliği ile üç boyutlu veri görselleştirmeyi sağlar.</a:t>
            </a:r>
            <a:endParaRPr/>
          </a:p>
          <a:p>
            <a:pPr indent="0" lvl="0" marL="0" marR="0" rtl="0" algn="just">
              <a:lnSpc>
                <a:spcPct val="150000"/>
              </a:lnSpc>
              <a:spcBef>
                <a:spcPts val="0"/>
              </a:spcBef>
              <a:spcAft>
                <a:spcPts val="0"/>
              </a:spcAft>
              <a:buClr>
                <a:srgbClr val="212020"/>
              </a:buClr>
              <a:buSzPts val="2800"/>
              <a:buFont typeface="Poppins"/>
              <a:buNone/>
            </a:pPr>
            <a:r>
              <a:rPr b="1" i="0" lang="tr-TR" sz="1800" u="none" cap="none" strike="noStrike">
                <a:solidFill>
                  <a:schemeClr val="dk1"/>
                </a:solidFill>
                <a:latin typeface="Poppins"/>
                <a:ea typeface="Poppins"/>
                <a:cs typeface="Poppins"/>
                <a:sym typeface="Poppins"/>
              </a:rPr>
              <a:t>Kullanım Alanları</a:t>
            </a:r>
            <a:endParaRPr b="0" i="0" sz="1800" u="none" cap="none" strike="noStrike">
              <a:solidFill>
                <a:schemeClr val="dk1"/>
              </a:solidFill>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Şehirlerin nüfus (büyüklük), yaşam maliyeti (x) ve yaşam memnuniyeti (y) karşılaştırması</a:t>
            </a:r>
            <a:endParaRPr sz="1800">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Okulların öğrenci sayısı (büyüklük), başarı oranı (x) ve sosyal aktivite çeşitliliği (y)</a:t>
            </a:r>
            <a:endParaRPr i="0" sz="1800" u="none" cap="none" strike="noStrike">
              <a:solidFill>
                <a:schemeClr val="dk1"/>
              </a:solidFill>
              <a:latin typeface="Poppins"/>
              <a:ea typeface="Poppins"/>
              <a:cs typeface="Poppins"/>
              <a:sym typeface="Poppins"/>
            </a:endParaRPr>
          </a:p>
        </p:txBody>
      </p:sp>
      <p:pic>
        <p:nvPicPr>
          <p:cNvPr id="426" name="Google Shape;426;p10"/>
          <p:cNvPicPr preferRelativeResize="0"/>
          <p:nvPr/>
        </p:nvPicPr>
        <p:blipFill rotWithShape="1">
          <a:blip r:embed="rId4">
            <a:alphaModFix/>
          </a:blip>
          <a:srcRect b="0" l="0" r="0" t="0"/>
          <a:stretch/>
        </p:blipFill>
        <p:spPr>
          <a:xfrm>
            <a:off x="8512985" y="2054753"/>
            <a:ext cx="2628000" cy="1633621"/>
          </a:xfrm>
          <a:prstGeom prst="rect">
            <a:avLst/>
          </a:prstGeom>
          <a:noFill/>
          <a:ln>
            <a:noFill/>
          </a:ln>
        </p:spPr>
      </p:pic>
      <p:pic>
        <p:nvPicPr>
          <p:cNvPr id="427" name="Google Shape;427;p10"/>
          <p:cNvPicPr preferRelativeResize="0"/>
          <p:nvPr/>
        </p:nvPicPr>
        <p:blipFill rotWithShape="1">
          <a:blip r:embed="rId5">
            <a:alphaModFix/>
          </a:blip>
          <a:srcRect b="0" l="0" r="0" t="0"/>
          <a:stretch/>
        </p:blipFill>
        <p:spPr>
          <a:xfrm>
            <a:off x="13227325" y="2101575"/>
            <a:ext cx="2772000" cy="1586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1"/>
          <p:cNvSpPr/>
          <p:nvPr/>
        </p:nvSpPr>
        <p:spPr>
          <a:xfrm>
            <a:off x="0" y="-36000"/>
            <a:ext cx="5670000" cy="10440000"/>
          </a:xfrm>
          <a:prstGeom prst="rect">
            <a:avLst/>
          </a:prstGeom>
          <a:solidFill>
            <a:srgbClr val="92D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1"/>
          <p:cNvSpPr txBox="1"/>
          <p:nvPr>
            <p:ph type="title"/>
          </p:nvPr>
        </p:nvSpPr>
        <p:spPr>
          <a:xfrm>
            <a:off x="626700" y="3500364"/>
            <a:ext cx="5022600" cy="1908154"/>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Trend Grafikleri</a:t>
            </a:r>
            <a:endParaRPr b="1" sz="5000">
              <a:solidFill>
                <a:schemeClr val="lt1"/>
              </a:solidFill>
              <a:latin typeface="Poppins"/>
              <a:ea typeface="Poppins"/>
              <a:cs typeface="Poppins"/>
              <a:sym typeface="Poppins"/>
            </a:endParaRPr>
          </a:p>
        </p:txBody>
      </p:sp>
      <p:sp>
        <p:nvSpPr>
          <p:cNvPr id="434" name="Google Shape;434;p11"/>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a:solidFill>
                  <a:schemeClr val="lt1"/>
                </a:solidFill>
              </a:rPr>
              <a:t>Grafik Seçimi </a:t>
            </a:r>
            <a:endParaRPr b="1" sz="2800">
              <a:solidFill>
                <a:schemeClr val="lt1"/>
              </a:solidFill>
              <a:latin typeface="Poppins"/>
              <a:ea typeface="Poppins"/>
              <a:cs typeface="Poppins"/>
              <a:sym typeface="Poppins"/>
            </a:endParaRPr>
          </a:p>
        </p:txBody>
      </p:sp>
      <p:sp>
        <p:nvSpPr>
          <p:cNvPr id="435" name="Google Shape;435;p11"/>
          <p:cNvSpPr txBox="1"/>
          <p:nvPr>
            <p:ph idx="2" type="body"/>
          </p:nvPr>
        </p:nvSpPr>
        <p:spPr>
          <a:xfrm>
            <a:off x="7540985" y="3661078"/>
            <a:ext cx="4536000" cy="4227600"/>
          </a:xfrm>
          <a:prstGeom prst="rect">
            <a:avLst/>
          </a:prstGeom>
          <a:noFill/>
          <a:ln>
            <a:noFill/>
          </a:ln>
        </p:spPr>
        <p:txBody>
          <a:bodyPr anchorCtr="0" anchor="t" bIns="182850" lIns="182850" spcFirstLastPara="1" rIns="182850" wrap="square" tIns="182850">
            <a:spAutoFit/>
          </a:bodyPr>
          <a:lstStyle/>
          <a:p>
            <a:pPr indent="0" lvl="0" marL="0" rtl="0" algn="just">
              <a:lnSpc>
                <a:spcPct val="150000"/>
              </a:lnSpc>
              <a:spcBef>
                <a:spcPts val="0"/>
              </a:spcBef>
              <a:spcAft>
                <a:spcPts val="0"/>
              </a:spcAft>
              <a:buSzPts val="2800"/>
              <a:buFont typeface="Poppins"/>
              <a:buNone/>
            </a:pPr>
            <a:r>
              <a:rPr lang="tr-TR" sz="1800"/>
              <a:t>Zaman içindeki değişimi veya trendi göstermek için kullanılır. Noktalar çizgilerle birleştirilerek değişimin sürekliliği vurgulanır.</a:t>
            </a:r>
            <a:endParaRPr/>
          </a:p>
          <a:p>
            <a:pPr indent="0" lvl="0" marL="0" rtl="0" algn="just">
              <a:lnSpc>
                <a:spcPct val="150000"/>
              </a:lnSpc>
              <a:spcBef>
                <a:spcPts val="0"/>
              </a:spcBef>
              <a:spcAft>
                <a:spcPts val="0"/>
              </a:spcAft>
              <a:buSzPts val="2800"/>
              <a:buFont typeface="Poppins"/>
              <a:buNone/>
            </a:pPr>
            <a:r>
              <a:rPr b="1" lang="tr-TR" sz="1800">
                <a:solidFill>
                  <a:schemeClr val="dk1"/>
                </a:solidFill>
              </a:rPr>
              <a:t>Kullanım Alanları</a:t>
            </a:r>
            <a:endParaRPr sz="1800">
              <a:solidFill>
                <a:schemeClr val="dk1"/>
              </a:solidFill>
            </a:endParaRPr>
          </a:p>
          <a:p>
            <a:pPr indent="-342900" lvl="0" marL="342900" rtl="0" algn="l">
              <a:lnSpc>
                <a:spcPct val="150000"/>
              </a:lnSpc>
              <a:spcBef>
                <a:spcPts val="1000"/>
              </a:spcBef>
              <a:spcAft>
                <a:spcPts val="0"/>
              </a:spcAft>
              <a:buSzPts val="1800"/>
              <a:buChar char="●"/>
            </a:pPr>
            <a:r>
              <a:rPr lang="tr-TR" sz="1800"/>
              <a:t>Toplumsal cinsiyet eşitliği endeksinin yıllara göre değişimi</a:t>
            </a:r>
            <a:endParaRPr sz="1800"/>
          </a:p>
          <a:p>
            <a:pPr indent="-342900" lvl="0" marL="342900" rtl="0" algn="l">
              <a:lnSpc>
                <a:spcPct val="150000"/>
              </a:lnSpc>
              <a:spcBef>
                <a:spcPts val="1000"/>
              </a:spcBef>
              <a:spcAft>
                <a:spcPts val="0"/>
              </a:spcAft>
              <a:buSzPts val="1800"/>
              <a:buChar char="●"/>
            </a:pPr>
            <a:r>
              <a:rPr lang="tr-TR" sz="1800"/>
              <a:t>Gönüllülük faaliyetlerine katılımın aylık değişimi</a:t>
            </a:r>
            <a:endParaRPr sz="1800">
              <a:solidFill>
                <a:schemeClr val="dk1"/>
              </a:solidFill>
            </a:endParaRPr>
          </a:p>
        </p:txBody>
      </p:sp>
      <p:sp>
        <p:nvSpPr>
          <p:cNvPr id="436" name="Google Shape;436;p11"/>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7" name="Google Shape;437;p11"/>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438" name="Google Shape;438;p11"/>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439" name="Google Shape;439;p11"/>
          <p:cNvSpPr txBox="1"/>
          <p:nvPr/>
        </p:nvSpPr>
        <p:spPr>
          <a:xfrm>
            <a:off x="7540985" y="1533255"/>
            <a:ext cx="336357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Çizgi Grafiği</a:t>
            </a:r>
            <a:endParaRPr/>
          </a:p>
        </p:txBody>
      </p:sp>
      <p:sp>
        <p:nvSpPr>
          <p:cNvPr id="440" name="Google Shape;440;p11"/>
          <p:cNvSpPr txBox="1"/>
          <p:nvPr/>
        </p:nvSpPr>
        <p:spPr>
          <a:xfrm>
            <a:off x="12345325" y="1533255"/>
            <a:ext cx="290545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Alan Grafiği</a:t>
            </a:r>
            <a:endParaRPr/>
          </a:p>
        </p:txBody>
      </p:sp>
      <p:sp>
        <p:nvSpPr>
          <p:cNvPr id="441" name="Google Shape;441;p11"/>
          <p:cNvSpPr txBox="1"/>
          <p:nvPr/>
        </p:nvSpPr>
        <p:spPr>
          <a:xfrm>
            <a:off x="12345325" y="3661078"/>
            <a:ext cx="4536000" cy="5474400"/>
          </a:xfrm>
          <a:prstGeom prst="rect">
            <a:avLst/>
          </a:prstGeom>
          <a:noFill/>
          <a:ln>
            <a:noFill/>
          </a:ln>
        </p:spPr>
        <p:txBody>
          <a:bodyPr anchorCtr="0" anchor="t" bIns="182850" lIns="182850" spcFirstLastPara="1" rIns="182850" wrap="square" tIns="182850">
            <a:spAutoFit/>
          </a:bodyPr>
          <a:lstStyle/>
          <a:p>
            <a:pPr indent="0" lvl="0" marL="0" marR="0" rtl="0" algn="just">
              <a:lnSpc>
                <a:spcPct val="150000"/>
              </a:lnSpc>
              <a:spcBef>
                <a:spcPts val="0"/>
              </a:spcBef>
              <a:spcAft>
                <a:spcPts val="0"/>
              </a:spcAft>
              <a:buClr>
                <a:srgbClr val="212020"/>
              </a:buClr>
              <a:buSzPts val="2800"/>
              <a:buFont typeface="Poppins"/>
              <a:buNone/>
            </a:pPr>
            <a:r>
              <a:rPr b="0" i="0" lang="tr-TR" sz="1800" u="none" cap="none" strike="noStrike">
                <a:solidFill>
                  <a:srgbClr val="212020"/>
                </a:solidFill>
                <a:latin typeface="Poppins"/>
                <a:ea typeface="Poppins"/>
                <a:cs typeface="Poppins"/>
                <a:sym typeface="Poppins"/>
              </a:rPr>
              <a:t>Çizgi grafiğin altında kalan alanın doldurulmuş halidir. Zaman içindeki değişimi ve birikimli toplamları göstermek için kullanılır. Özellikle artış ve azalışları, eğilimleri ve mevsimsel değişimleri vurgulamada etkilidir.</a:t>
            </a:r>
            <a:endParaRPr/>
          </a:p>
          <a:p>
            <a:pPr indent="0" lvl="0" marL="0" marR="0" rtl="0" algn="just">
              <a:lnSpc>
                <a:spcPct val="150000"/>
              </a:lnSpc>
              <a:spcBef>
                <a:spcPts val="0"/>
              </a:spcBef>
              <a:spcAft>
                <a:spcPts val="0"/>
              </a:spcAft>
              <a:buClr>
                <a:srgbClr val="212020"/>
              </a:buClr>
              <a:buSzPts val="2800"/>
              <a:buFont typeface="Poppins"/>
              <a:buNone/>
            </a:pPr>
            <a:r>
              <a:rPr b="1" i="0" lang="tr-TR" sz="1800" u="none" cap="none" strike="noStrike">
                <a:solidFill>
                  <a:schemeClr val="dk1"/>
                </a:solidFill>
                <a:latin typeface="Poppins"/>
                <a:ea typeface="Poppins"/>
                <a:cs typeface="Poppins"/>
                <a:sym typeface="Poppins"/>
              </a:rPr>
              <a:t>Kullanım Alanları</a:t>
            </a:r>
            <a:endParaRPr b="0" i="0" sz="1800" u="none" cap="none" strike="noStrike">
              <a:solidFill>
                <a:schemeClr val="dk1"/>
              </a:solidFill>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Kent içi bisiklet yollarının yıllara göre toplam uzunluğu</a:t>
            </a:r>
            <a:endParaRPr sz="1800">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Halk eğitim kurslarına katılımın dönemsel seyri</a:t>
            </a:r>
            <a:endParaRPr i="0" sz="1800" u="none" cap="none" strike="noStrike">
              <a:solidFill>
                <a:schemeClr val="dk1"/>
              </a:solidFill>
              <a:latin typeface="Poppins"/>
              <a:ea typeface="Poppins"/>
              <a:cs typeface="Poppins"/>
              <a:sym typeface="Poppins"/>
            </a:endParaRPr>
          </a:p>
        </p:txBody>
      </p:sp>
      <p:grpSp>
        <p:nvGrpSpPr>
          <p:cNvPr id="442" name="Google Shape;442;p11"/>
          <p:cNvGrpSpPr/>
          <p:nvPr/>
        </p:nvGrpSpPr>
        <p:grpSpPr>
          <a:xfrm>
            <a:off x="8193609" y="9036332"/>
            <a:ext cx="8303432" cy="575682"/>
            <a:chOff x="3719093" y="9087718"/>
            <a:chExt cx="8944404" cy="745200"/>
          </a:xfrm>
        </p:grpSpPr>
        <p:sp>
          <p:nvSpPr>
            <p:cNvPr id="443" name="Google Shape;443;p11"/>
            <p:cNvSpPr/>
            <p:nvPr/>
          </p:nvSpPr>
          <p:spPr>
            <a:xfrm>
              <a:off x="3719093" y="9087718"/>
              <a:ext cx="4886150" cy="737101"/>
            </a:xfrm>
            <a:prstGeom prst="roundRect">
              <a:avLst>
                <a:gd fmla="val 50000" name="adj"/>
              </a:avLst>
            </a:prstGeom>
            <a:solidFill>
              <a:srgbClr val="812926"/>
            </a:solidFill>
            <a:ln cap="flat" cmpd="sng" w="9525">
              <a:solidFill>
                <a:srgbClr val="812926"/>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3_veri_gorsellestirme.xlsx</a:t>
              </a:r>
              <a:endParaRPr b="0" i="0" sz="1800" u="none" cap="none" strike="noStrike">
                <a:solidFill>
                  <a:srgbClr val="000000"/>
                </a:solidFill>
                <a:latin typeface="Arial"/>
                <a:ea typeface="Arial"/>
                <a:cs typeface="Arial"/>
                <a:sym typeface="Arial"/>
              </a:endParaRPr>
            </a:p>
          </p:txBody>
        </p:sp>
        <p:sp>
          <p:nvSpPr>
            <p:cNvPr id="444" name="Google Shape;444;p11"/>
            <p:cNvSpPr/>
            <p:nvPr/>
          </p:nvSpPr>
          <p:spPr>
            <a:xfrm>
              <a:off x="9262413" y="9087718"/>
              <a:ext cx="3401084" cy="745200"/>
            </a:xfrm>
            <a:prstGeom prst="roundRect">
              <a:avLst>
                <a:gd fmla="val 50000" name="adj"/>
              </a:avLst>
            </a:prstGeom>
            <a:solidFill>
              <a:srgbClr val="92D050"/>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is_durumu_pivot</a:t>
              </a:r>
              <a:endParaRPr b="0" i="0" sz="1800" u="none" cap="none" strike="noStrike">
                <a:solidFill>
                  <a:srgbClr val="000000"/>
                </a:solidFill>
                <a:latin typeface="Arial"/>
                <a:ea typeface="Arial"/>
                <a:cs typeface="Arial"/>
                <a:sym typeface="Arial"/>
              </a:endParaRPr>
            </a:p>
          </p:txBody>
        </p:sp>
        <p:cxnSp>
          <p:nvCxnSpPr>
            <p:cNvPr id="445" name="Google Shape;445;p11"/>
            <p:cNvCxnSpPr/>
            <p:nvPr/>
          </p:nvCxnSpPr>
          <p:spPr>
            <a:xfrm>
              <a:off x="8606702" y="9448350"/>
              <a:ext cx="673200" cy="6300"/>
            </a:xfrm>
            <a:prstGeom prst="straightConnector1">
              <a:avLst/>
            </a:prstGeom>
            <a:noFill/>
            <a:ln cap="flat" cmpd="sng" w="19050">
              <a:solidFill>
                <a:srgbClr val="812926"/>
              </a:solidFill>
              <a:prstDash val="solid"/>
              <a:miter lim="800000"/>
              <a:headEnd len="sm" w="sm" type="none"/>
              <a:tailEnd len="med" w="med" type="triangle"/>
            </a:ln>
          </p:spPr>
        </p:cxnSp>
      </p:grpSp>
      <p:pic>
        <p:nvPicPr>
          <p:cNvPr id="446" name="Google Shape;446;p11"/>
          <p:cNvPicPr preferRelativeResize="0"/>
          <p:nvPr/>
        </p:nvPicPr>
        <p:blipFill rotWithShape="1">
          <a:blip r:embed="rId4">
            <a:alphaModFix/>
          </a:blip>
          <a:srcRect b="0" l="0" r="0" t="0"/>
          <a:stretch/>
        </p:blipFill>
        <p:spPr>
          <a:xfrm>
            <a:off x="8206658" y="2365078"/>
            <a:ext cx="3204654" cy="1296000"/>
          </a:xfrm>
          <a:prstGeom prst="rect">
            <a:avLst/>
          </a:prstGeom>
          <a:noFill/>
          <a:ln>
            <a:noFill/>
          </a:ln>
        </p:spPr>
      </p:pic>
      <p:pic>
        <p:nvPicPr>
          <p:cNvPr id="447" name="Google Shape;447;p11"/>
          <p:cNvPicPr preferRelativeResize="0"/>
          <p:nvPr/>
        </p:nvPicPr>
        <p:blipFill rotWithShape="1">
          <a:blip r:embed="rId5">
            <a:alphaModFix/>
          </a:blip>
          <a:srcRect b="0" l="0" r="0" t="0"/>
          <a:stretch/>
        </p:blipFill>
        <p:spPr>
          <a:xfrm>
            <a:off x="13191325" y="2394694"/>
            <a:ext cx="2844000" cy="12663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2"/>
          <p:cNvSpPr/>
          <p:nvPr/>
        </p:nvSpPr>
        <p:spPr>
          <a:xfrm>
            <a:off x="0" y="-36000"/>
            <a:ext cx="5670000" cy="10440000"/>
          </a:xfrm>
          <a:prstGeom prst="rect">
            <a:avLst/>
          </a:prstGeom>
          <a:solidFill>
            <a:srgbClr val="D0CE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800000"/>
              </a:highlight>
              <a:latin typeface="Arial"/>
              <a:ea typeface="Arial"/>
              <a:cs typeface="Arial"/>
              <a:sym typeface="Arial"/>
            </a:endParaRPr>
          </a:p>
        </p:txBody>
      </p:sp>
      <p:sp>
        <p:nvSpPr>
          <p:cNvPr id="453" name="Google Shape;453;p12"/>
          <p:cNvSpPr txBox="1"/>
          <p:nvPr>
            <p:ph type="title"/>
          </p:nvPr>
        </p:nvSpPr>
        <p:spPr>
          <a:xfrm>
            <a:off x="626700" y="3500364"/>
            <a:ext cx="5022600" cy="2677596"/>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Parçadan Bütüne Grafikler</a:t>
            </a:r>
            <a:endParaRPr b="1" sz="5000">
              <a:solidFill>
                <a:schemeClr val="lt1"/>
              </a:solidFill>
              <a:latin typeface="Poppins"/>
              <a:ea typeface="Poppins"/>
              <a:cs typeface="Poppins"/>
              <a:sym typeface="Poppins"/>
            </a:endParaRPr>
          </a:p>
        </p:txBody>
      </p:sp>
      <p:sp>
        <p:nvSpPr>
          <p:cNvPr id="454" name="Google Shape;454;p12"/>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a:solidFill>
                  <a:schemeClr val="lt1"/>
                </a:solidFill>
              </a:rPr>
              <a:t>Grafik Seçimi </a:t>
            </a:r>
            <a:endParaRPr b="1" sz="2800">
              <a:solidFill>
                <a:schemeClr val="lt1"/>
              </a:solidFill>
              <a:latin typeface="Poppins"/>
              <a:ea typeface="Poppins"/>
              <a:cs typeface="Poppins"/>
              <a:sym typeface="Poppins"/>
            </a:endParaRPr>
          </a:p>
        </p:txBody>
      </p:sp>
      <p:sp>
        <p:nvSpPr>
          <p:cNvPr id="455" name="Google Shape;455;p12"/>
          <p:cNvSpPr txBox="1"/>
          <p:nvPr>
            <p:ph idx="2" type="body"/>
          </p:nvPr>
        </p:nvSpPr>
        <p:spPr>
          <a:xfrm>
            <a:off x="7540985" y="3797558"/>
            <a:ext cx="4536000" cy="3940500"/>
          </a:xfrm>
          <a:prstGeom prst="rect">
            <a:avLst/>
          </a:prstGeom>
          <a:noFill/>
          <a:ln>
            <a:noFill/>
          </a:ln>
        </p:spPr>
        <p:txBody>
          <a:bodyPr anchorCtr="0" anchor="t" bIns="182850" lIns="182850" spcFirstLastPara="1" rIns="182850" wrap="square" tIns="182850">
            <a:spAutoFit/>
          </a:bodyPr>
          <a:lstStyle/>
          <a:p>
            <a:pPr indent="0" lvl="0" marL="0" rtl="0" algn="just">
              <a:lnSpc>
                <a:spcPct val="150000"/>
              </a:lnSpc>
              <a:spcBef>
                <a:spcPts val="0"/>
              </a:spcBef>
              <a:spcAft>
                <a:spcPts val="0"/>
              </a:spcAft>
              <a:buSzPts val="2800"/>
              <a:buNone/>
            </a:pPr>
            <a:r>
              <a:rPr lang="tr-TR" sz="1800"/>
              <a:t>Bir bütünün parçalara bölünmesini dairesel formda gösteren grafik tipidir. Her dilim farklı bir kategorinin toplam içindeki payını temsil eder.</a:t>
            </a:r>
            <a:endParaRPr/>
          </a:p>
          <a:p>
            <a:pPr indent="0" lvl="0" marL="0" rtl="0" algn="just">
              <a:lnSpc>
                <a:spcPct val="150000"/>
              </a:lnSpc>
              <a:spcBef>
                <a:spcPts val="1000"/>
              </a:spcBef>
              <a:spcAft>
                <a:spcPts val="0"/>
              </a:spcAft>
              <a:buSzPts val="2800"/>
              <a:buNone/>
            </a:pPr>
            <a:r>
              <a:rPr b="1" lang="tr-TR" sz="1800">
                <a:solidFill>
                  <a:schemeClr val="dk1"/>
                </a:solidFill>
              </a:rPr>
              <a:t>Kullanım Alanları</a:t>
            </a:r>
            <a:endParaRPr sz="1800">
              <a:solidFill>
                <a:schemeClr val="dk1"/>
              </a:solidFill>
            </a:endParaRPr>
          </a:p>
          <a:p>
            <a:pPr indent="-342900" lvl="0" marL="342900" rtl="0" algn="l">
              <a:lnSpc>
                <a:spcPct val="150000"/>
              </a:lnSpc>
              <a:spcBef>
                <a:spcPts val="1000"/>
              </a:spcBef>
              <a:spcAft>
                <a:spcPts val="0"/>
              </a:spcAft>
              <a:buSzPts val="1800"/>
              <a:buChar char="●"/>
            </a:pPr>
            <a:r>
              <a:rPr lang="tr-TR" sz="1800"/>
              <a:t>Bağış kaynaklarının dağılımı</a:t>
            </a:r>
            <a:endParaRPr sz="1800"/>
          </a:p>
          <a:p>
            <a:pPr indent="-342900" lvl="0" marL="342900" rtl="0" algn="l">
              <a:lnSpc>
                <a:spcPct val="150000"/>
              </a:lnSpc>
              <a:spcBef>
                <a:spcPts val="1000"/>
              </a:spcBef>
              <a:spcAft>
                <a:spcPts val="0"/>
              </a:spcAft>
              <a:buSzPts val="1800"/>
              <a:buChar char="●"/>
            </a:pPr>
            <a:r>
              <a:rPr lang="tr-TR" sz="1800"/>
              <a:t>Gönüllülerin yaş gruplarına göre dağılımı</a:t>
            </a:r>
            <a:endParaRPr sz="1800">
              <a:solidFill>
                <a:schemeClr val="dk1"/>
              </a:solidFill>
            </a:endParaRPr>
          </a:p>
        </p:txBody>
      </p:sp>
      <p:sp>
        <p:nvSpPr>
          <p:cNvPr id="456" name="Google Shape;456;p12"/>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7" name="Google Shape;457;p12"/>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458" name="Google Shape;458;p12"/>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459" name="Google Shape;459;p12"/>
          <p:cNvSpPr txBox="1"/>
          <p:nvPr/>
        </p:nvSpPr>
        <p:spPr>
          <a:xfrm>
            <a:off x="7540985" y="1533255"/>
            <a:ext cx="336357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Pasta Grafiği</a:t>
            </a:r>
            <a:endParaRPr/>
          </a:p>
        </p:txBody>
      </p:sp>
      <p:sp>
        <p:nvSpPr>
          <p:cNvPr id="460" name="Google Shape;460;p12"/>
          <p:cNvSpPr txBox="1"/>
          <p:nvPr/>
        </p:nvSpPr>
        <p:spPr>
          <a:xfrm>
            <a:off x="12345324" y="1533255"/>
            <a:ext cx="318582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Yığın Sütun Grafiği</a:t>
            </a:r>
            <a:endParaRPr/>
          </a:p>
        </p:txBody>
      </p:sp>
      <p:sp>
        <p:nvSpPr>
          <p:cNvPr id="461" name="Google Shape;461;p12"/>
          <p:cNvSpPr txBox="1"/>
          <p:nvPr/>
        </p:nvSpPr>
        <p:spPr>
          <a:xfrm>
            <a:off x="12345325" y="3797558"/>
            <a:ext cx="4536000" cy="3812100"/>
          </a:xfrm>
          <a:prstGeom prst="rect">
            <a:avLst/>
          </a:prstGeom>
          <a:noFill/>
          <a:ln>
            <a:noFill/>
          </a:ln>
        </p:spPr>
        <p:txBody>
          <a:bodyPr anchorCtr="0" anchor="t" bIns="182850" lIns="182850" spcFirstLastPara="1" rIns="182850" wrap="square" tIns="182850">
            <a:spAutoFit/>
          </a:bodyPr>
          <a:lstStyle/>
          <a:p>
            <a:pPr indent="0" lvl="0" marL="0" marR="0" rtl="0" algn="just">
              <a:lnSpc>
                <a:spcPct val="150000"/>
              </a:lnSpc>
              <a:spcBef>
                <a:spcPts val="0"/>
              </a:spcBef>
              <a:spcAft>
                <a:spcPts val="0"/>
              </a:spcAft>
              <a:buClr>
                <a:srgbClr val="212020"/>
              </a:buClr>
              <a:buSzPts val="2800"/>
              <a:buFont typeface="Poppins"/>
              <a:buNone/>
            </a:pPr>
            <a:r>
              <a:rPr b="0" i="0" lang="tr-TR" sz="1800" u="none" cap="none" strike="noStrike">
                <a:solidFill>
                  <a:srgbClr val="212020"/>
                </a:solidFill>
                <a:latin typeface="Poppins"/>
                <a:ea typeface="Poppins"/>
                <a:cs typeface="Poppins"/>
                <a:sym typeface="Poppins"/>
              </a:rPr>
              <a:t>Her bir barın içinde alt kategorilerin gösterildiği grafik türüdür. Hem toplam değeri hem de alt kırılımları aynı anda gösterir.</a:t>
            </a:r>
            <a:endParaRPr/>
          </a:p>
          <a:p>
            <a:pPr indent="0" lvl="0" marL="0" marR="0" rtl="0" algn="just">
              <a:lnSpc>
                <a:spcPct val="150000"/>
              </a:lnSpc>
              <a:spcBef>
                <a:spcPts val="0"/>
              </a:spcBef>
              <a:spcAft>
                <a:spcPts val="0"/>
              </a:spcAft>
              <a:buClr>
                <a:srgbClr val="212020"/>
              </a:buClr>
              <a:buSzPts val="2800"/>
              <a:buFont typeface="Poppins"/>
              <a:buNone/>
            </a:pPr>
            <a:r>
              <a:rPr b="1" i="0" lang="tr-TR" sz="1800" u="none" cap="none" strike="noStrike">
                <a:solidFill>
                  <a:schemeClr val="dk1"/>
                </a:solidFill>
                <a:latin typeface="Poppins"/>
                <a:ea typeface="Poppins"/>
                <a:cs typeface="Poppins"/>
                <a:sym typeface="Poppins"/>
              </a:rPr>
              <a:t>Kullanım Alanları</a:t>
            </a:r>
            <a:endParaRPr b="0" i="0" sz="1800" u="none" cap="none" strike="noStrike">
              <a:solidFill>
                <a:schemeClr val="dk1"/>
              </a:solidFill>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İllere göre yardım dağılımı</a:t>
            </a:r>
            <a:endParaRPr sz="1800">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Kaynak kullanımının departmanlara göre dağılımı</a:t>
            </a:r>
            <a:endParaRPr i="0" sz="1800" u="none" cap="none" strike="noStrike">
              <a:solidFill>
                <a:schemeClr val="dk1"/>
              </a:solidFill>
              <a:latin typeface="Poppins"/>
              <a:ea typeface="Poppins"/>
              <a:cs typeface="Poppins"/>
              <a:sym typeface="Poppins"/>
            </a:endParaRPr>
          </a:p>
        </p:txBody>
      </p:sp>
      <p:grpSp>
        <p:nvGrpSpPr>
          <p:cNvPr id="462" name="Google Shape;462;p12"/>
          <p:cNvGrpSpPr/>
          <p:nvPr/>
        </p:nvGrpSpPr>
        <p:grpSpPr>
          <a:xfrm>
            <a:off x="8193609" y="9036332"/>
            <a:ext cx="8303432" cy="575682"/>
            <a:chOff x="3719093" y="9087718"/>
            <a:chExt cx="8944404" cy="745200"/>
          </a:xfrm>
        </p:grpSpPr>
        <p:sp>
          <p:nvSpPr>
            <p:cNvPr id="463" name="Google Shape;463;p12"/>
            <p:cNvSpPr/>
            <p:nvPr/>
          </p:nvSpPr>
          <p:spPr>
            <a:xfrm>
              <a:off x="3719093" y="9087718"/>
              <a:ext cx="4886150" cy="737101"/>
            </a:xfrm>
            <a:prstGeom prst="roundRect">
              <a:avLst>
                <a:gd fmla="val 50000" name="adj"/>
              </a:avLst>
            </a:prstGeom>
            <a:solidFill>
              <a:srgbClr val="812926"/>
            </a:solidFill>
            <a:ln cap="flat" cmpd="sng" w="9525">
              <a:solidFill>
                <a:srgbClr val="812926"/>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3_veri_gorsellestirme.xlsx</a:t>
              </a:r>
              <a:endParaRPr b="0" i="0" sz="1800" u="none" cap="none" strike="noStrike">
                <a:solidFill>
                  <a:srgbClr val="000000"/>
                </a:solidFill>
                <a:latin typeface="Arial"/>
                <a:ea typeface="Arial"/>
                <a:cs typeface="Arial"/>
                <a:sym typeface="Arial"/>
              </a:endParaRPr>
            </a:p>
          </p:txBody>
        </p:sp>
        <p:sp>
          <p:nvSpPr>
            <p:cNvPr id="464" name="Google Shape;464;p12"/>
            <p:cNvSpPr/>
            <p:nvPr/>
          </p:nvSpPr>
          <p:spPr>
            <a:xfrm>
              <a:off x="9262413" y="9087718"/>
              <a:ext cx="3401084" cy="745200"/>
            </a:xfrm>
            <a:prstGeom prst="roundRect">
              <a:avLst>
                <a:gd fmla="val 50000" name="adj"/>
              </a:avLst>
            </a:prstGeom>
            <a:solidFill>
              <a:srgbClr val="D0CE50"/>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demografik_pivot</a:t>
              </a:r>
              <a:endParaRPr b="0" i="0" sz="1800" u="none" cap="none" strike="noStrike">
                <a:solidFill>
                  <a:srgbClr val="000000"/>
                </a:solidFill>
                <a:latin typeface="Arial"/>
                <a:ea typeface="Arial"/>
                <a:cs typeface="Arial"/>
                <a:sym typeface="Arial"/>
              </a:endParaRPr>
            </a:p>
          </p:txBody>
        </p:sp>
        <p:cxnSp>
          <p:nvCxnSpPr>
            <p:cNvPr id="465" name="Google Shape;465;p12"/>
            <p:cNvCxnSpPr/>
            <p:nvPr/>
          </p:nvCxnSpPr>
          <p:spPr>
            <a:xfrm>
              <a:off x="8606702" y="9448350"/>
              <a:ext cx="673200" cy="6300"/>
            </a:xfrm>
            <a:prstGeom prst="straightConnector1">
              <a:avLst/>
            </a:prstGeom>
            <a:noFill/>
            <a:ln cap="flat" cmpd="sng" w="19050">
              <a:solidFill>
                <a:srgbClr val="812926"/>
              </a:solidFill>
              <a:prstDash val="solid"/>
              <a:miter lim="800000"/>
              <a:headEnd len="sm" w="sm" type="none"/>
              <a:tailEnd len="med" w="med" type="triangle"/>
            </a:ln>
          </p:spPr>
        </p:cxnSp>
      </p:grpSp>
      <p:pic>
        <p:nvPicPr>
          <p:cNvPr id="466" name="Google Shape;466;p12"/>
          <p:cNvPicPr preferRelativeResize="0"/>
          <p:nvPr/>
        </p:nvPicPr>
        <p:blipFill rotWithShape="1">
          <a:blip r:embed="rId4">
            <a:alphaModFix/>
          </a:blip>
          <a:srcRect b="0" l="0" r="0" t="0"/>
          <a:stretch/>
        </p:blipFill>
        <p:spPr>
          <a:xfrm>
            <a:off x="8926985" y="2041295"/>
            <a:ext cx="1764000" cy="1756263"/>
          </a:xfrm>
          <a:prstGeom prst="rect">
            <a:avLst/>
          </a:prstGeom>
          <a:noFill/>
          <a:ln>
            <a:noFill/>
          </a:ln>
        </p:spPr>
      </p:pic>
      <p:pic>
        <p:nvPicPr>
          <p:cNvPr id="467" name="Google Shape;467;p12"/>
          <p:cNvPicPr preferRelativeResize="0"/>
          <p:nvPr/>
        </p:nvPicPr>
        <p:blipFill rotWithShape="1">
          <a:blip r:embed="rId5">
            <a:alphaModFix/>
          </a:blip>
          <a:srcRect b="0" l="0" r="0" t="0"/>
          <a:stretch/>
        </p:blipFill>
        <p:spPr>
          <a:xfrm>
            <a:off x="13039917" y="2171993"/>
            <a:ext cx="3146817" cy="16255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13"/>
          <p:cNvSpPr/>
          <p:nvPr/>
        </p:nvSpPr>
        <p:spPr>
          <a:xfrm>
            <a:off x="0" y="-36000"/>
            <a:ext cx="5670000" cy="10440000"/>
          </a:xfrm>
          <a:prstGeom prst="rect">
            <a:avLst/>
          </a:prstGeom>
          <a:solidFill>
            <a:srgbClr val="D0CE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800000"/>
              </a:highlight>
              <a:latin typeface="Arial"/>
              <a:ea typeface="Arial"/>
              <a:cs typeface="Arial"/>
              <a:sym typeface="Arial"/>
            </a:endParaRPr>
          </a:p>
        </p:txBody>
      </p:sp>
      <p:sp>
        <p:nvSpPr>
          <p:cNvPr id="473" name="Google Shape;473;p13"/>
          <p:cNvSpPr txBox="1"/>
          <p:nvPr>
            <p:ph type="title"/>
          </p:nvPr>
        </p:nvSpPr>
        <p:spPr>
          <a:xfrm>
            <a:off x="626700" y="3500364"/>
            <a:ext cx="5022600" cy="2677596"/>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Parçadan Bütüne Grafikler</a:t>
            </a:r>
            <a:endParaRPr b="1" sz="5000">
              <a:solidFill>
                <a:schemeClr val="lt1"/>
              </a:solidFill>
              <a:latin typeface="Poppins"/>
              <a:ea typeface="Poppins"/>
              <a:cs typeface="Poppins"/>
              <a:sym typeface="Poppins"/>
            </a:endParaRPr>
          </a:p>
        </p:txBody>
      </p:sp>
      <p:sp>
        <p:nvSpPr>
          <p:cNvPr id="474" name="Google Shape;474;p13"/>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a:solidFill>
                  <a:schemeClr val="lt1"/>
                </a:solidFill>
              </a:rPr>
              <a:t>Grafik Seçimi </a:t>
            </a:r>
            <a:endParaRPr b="1" sz="2800">
              <a:solidFill>
                <a:schemeClr val="lt1"/>
              </a:solidFill>
              <a:latin typeface="Poppins"/>
              <a:ea typeface="Poppins"/>
              <a:cs typeface="Poppins"/>
              <a:sym typeface="Poppins"/>
            </a:endParaRPr>
          </a:p>
        </p:txBody>
      </p:sp>
      <p:sp>
        <p:nvSpPr>
          <p:cNvPr id="475" name="Google Shape;475;p13"/>
          <p:cNvSpPr txBox="1"/>
          <p:nvPr>
            <p:ph idx="2" type="body"/>
          </p:nvPr>
        </p:nvSpPr>
        <p:spPr>
          <a:xfrm>
            <a:off x="7540985" y="3797558"/>
            <a:ext cx="4536000" cy="4227600"/>
          </a:xfrm>
          <a:prstGeom prst="rect">
            <a:avLst/>
          </a:prstGeom>
          <a:noFill/>
          <a:ln>
            <a:noFill/>
          </a:ln>
        </p:spPr>
        <p:txBody>
          <a:bodyPr anchorCtr="0" anchor="t" bIns="182850" lIns="182850" spcFirstLastPara="1" rIns="182850" wrap="square" tIns="182850">
            <a:spAutoFit/>
          </a:bodyPr>
          <a:lstStyle/>
          <a:p>
            <a:pPr indent="0" lvl="0" marL="0" rtl="0" algn="just">
              <a:lnSpc>
                <a:spcPct val="150000"/>
              </a:lnSpc>
              <a:spcBef>
                <a:spcPts val="0"/>
              </a:spcBef>
              <a:spcAft>
                <a:spcPts val="0"/>
              </a:spcAft>
              <a:buSzPts val="2800"/>
              <a:buNone/>
            </a:pPr>
            <a:r>
              <a:rPr lang="tr-TR" sz="1800"/>
              <a:t>Verileri renk tonlarıyla matris formunda gösterir. İki boyutlu veri karşılaştırması, yoğunluk/sıklık analizi veya örüntüleri keşfetmek için kullanılabilir.</a:t>
            </a:r>
            <a:endParaRPr/>
          </a:p>
          <a:p>
            <a:pPr indent="0" lvl="0" marL="0" rtl="0" algn="just">
              <a:lnSpc>
                <a:spcPct val="150000"/>
              </a:lnSpc>
              <a:spcBef>
                <a:spcPts val="0"/>
              </a:spcBef>
              <a:spcAft>
                <a:spcPts val="0"/>
              </a:spcAft>
              <a:buSzPts val="2800"/>
              <a:buNone/>
            </a:pPr>
            <a:r>
              <a:rPr b="1" lang="tr-TR" sz="1800">
                <a:solidFill>
                  <a:schemeClr val="dk1"/>
                </a:solidFill>
              </a:rPr>
              <a:t>Kullanım Alanları</a:t>
            </a:r>
            <a:endParaRPr sz="1800">
              <a:solidFill>
                <a:schemeClr val="dk1"/>
              </a:solidFill>
            </a:endParaRPr>
          </a:p>
          <a:p>
            <a:pPr indent="-342900" lvl="0" marL="342900" rtl="0" algn="l">
              <a:lnSpc>
                <a:spcPct val="150000"/>
              </a:lnSpc>
              <a:spcBef>
                <a:spcPts val="1000"/>
              </a:spcBef>
              <a:spcAft>
                <a:spcPts val="0"/>
              </a:spcAft>
              <a:buSzPts val="1800"/>
              <a:buChar char="●"/>
            </a:pPr>
            <a:r>
              <a:rPr lang="tr-TR" sz="1800"/>
              <a:t>Toplu taşıma kullanım yoğunluğu</a:t>
            </a:r>
            <a:endParaRPr sz="1800"/>
          </a:p>
          <a:p>
            <a:pPr indent="-342900" lvl="0" marL="342900" rtl="0" algn="l">
              <a:lnSpc>
                <a:spcPct val="150000"/>
              </a:lnSpc>
              <a:spcBef>
                <a:spcPts val="1000"/>
              </a:spcBef>
              <a:spcAft>
                <a:spcPts val="0"/>
              </a:spcAft>
              <a:buSzPts val="1800"/>
              <a:buChar char="●"/>
            </a:pPr>
            <a:r>
              <a:rPr lang="tr-TR" sz="1800"/>
              <a:t>Hava kirliliği seviyelerinin bölgesel dağılımı</a:t>
            </a:r>
            <a:endParaRPr sz="1800">
              <a:solidFill>
                <a:schemeClr val="dk1"/>
              </a:solidFill>
            </a:endParaRPr>
          </a:p>
        </p:txBody>
      </p:sp>
      <p:sp>
        <p:nvSpPr>
          <p:cNvPr id="476" name="Google Shape;476;p13"/>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7" name="Google Shape;477;p13"/>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478" name="Google Shape;478;p13"/>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479" name="Google Shape;479;p13"/>
          <p:cNvSpPr txBox="1"/>
          <p:nvPr/>
        </p:nvSpPr>
        <p:spPr>
          <a:xfrm>
            <a:off x="7540985" y="1533255"/>
            <a:ext cx="336357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Isı Haritası</a:t>
            </a:r>
            <a:endParaRPr/>
          </a:p>
        </p:txBody>
      </p:sp>
      <p:sp>
        <p:nvSpPr>
          <p:cNvPr id="480" name="Google Shape;480;p13"/>
          <p:cNvSpPr txBox="1"/>
          <p:nvPr/>
        </p:nvSpPr>
        <p:spPr>
          <a:xfrm>
            <a:off x="12345324" y="1533255"/>
            <a:ext cx="359526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Ağaç Haritası Grafiği</a:t>
            </a:r>
            <a:endParaRPr/>
          </a:p>
        </p:txBody>
      </p:sp>
      <p:sp>
        <p:nvSpPr>
          <p:cNvPr id="481" name="Google Shape;481;p13"/>
          <p:cNvSpPr txBox="1"/>
          <p:nvPr/>
        </p:nvSpPr>
        <p:spPr>
          <a:xfrm>
            <a:off x="12345325" y="3797558"/>
            <a:ext cx="4536000" cy="4227600"/>
          </a:xfrm>
          <a:prstGeom prst="rect">
            <a:avLst/>
          </a:prstGeom>
          <a:noFill/>
          <a:ln>
            <a:noFill/>
          </a:ln>
        </p:spPr>
        <p:txBody>
          <a:bodyPr anchorCtr="0" anchor="t" bIns="182850" lIns="182850" spcFirstLastPara="1" rIns="182850" wrap="square" tIns="182850">
            <a:spAutoFit/>
          </a:bodyPr>
          <a:lstStyle/>
          <a:p>
            <a:pPr indent="0" lvl="0" marL="0" marR="0" rtl="0" algn="just">
              <a:lnSpc>
                <a:spcPct val="150000"/>
              </a:lnSpc>
              <a:spcBef>
                <a:spcPts val="0"/>
              </a:spcBef>
              <a:spcAft>
                <a:spcPts val="0"/>
              </a:spcAft>
              <a:buClr>
                <a:srgbClr val="212020"/>
              </a:buClr>
              <a:buSzPts val="2800"/>
              <a:buFont typeface="Poppins"/>
              <a:buNone/>
            </a:pPr>
            <a:r>
              <a:rPr b="0" i="0" lang="tr-TR" sz="1800" u="none" cap="none" strike="noStrike">
                <a:solidFill>
                  <a:srgbClr val="212020"/>
                </a:solidFill>
                <a:latin typeface="Poppins"/>
                <a:ea typeface="Poppins"/>
                <a:cs typeface="Poppins"/>
                <a:sym typeface="Poppins"/>
              </a:rPr>
              <a:t>Hiyerarşik verileri iç içe dikdörtgenler şeklinde gösteren grafik türüdür. Alan büyüklüğü değerleri temsil eder.</a:t>
            </a:r>
            <a:endParaRPr/>
          </a:p>
          <a:p>
            <a:pPr indent="0" lvl="0" marL="0" marR="0" rtl="0" algn="just">
              <a:lnSpc>
                <a:spcPct val="150000"/>
              </a:lnSpc>
              <a:spcBef>
                <a:spcPts val="0"/>
              </a:spcBef>
              <a:spcAft>
                <a:spcPts val="0"/>
              </a:spcAft>
              <a:buClr>
                <a:srgbClr val="212020"/>
              </a:buClr>
              <a:buSzPts val="2800"/>
              <a:buFont typeface="Poppins"/>
              <a:buNone/>
            </a:pPr>
            <a:r>
              <a:rPr b="1" i="0" lang="tr-TR" sz="1800" u="none" cap="none" strike="noStrike">
                <a:solidFill>
                  <a:schemeClr val="dk1"/>
                </a:solidFill>
                <a:latin typeface="Poppins"/>
                <a:ea typeface="Poppins"/>
                <a:cs typeface="Poppins"/>
                <a:sym typeface="Poppins"/>
              </a:rPr>
              <a:t>Kullanım Alanları</a:t>
            </a:r>
            <a:endParaRPr b="0" i="0" sz="1800" u="none" cap="none" strike="noStrike">
              <a:solidFill>
                <a:schemeClr val="dk1"/>
              </a:solidFill>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Sosyal hizmet türlerine göre faydalanıcı sayıları</a:t>
            </a:r>
            <a:endParaRPr sz="1800">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Spor tesislerinin tür ve kapasite dağılımı</a:t>
            </a:r>
            <a:endParaRPr i="0" sz="1800" u="none" cap="none" strike="noStrike">
              <a:solidFill>
                <a:schemeClr val="dk1"/>
              </a:solidFill>
              <a:latin typeface="Poppins"/>
              <a:ea typeface="Poppins"/>
              <a:cs typeface="Poppins"/>
              <a:sym typeface="Poppins"/>
            </a:endParaRPr>
          </a:p>
        </p:txBody>
      </p:sp>
      <p:grpSp>
        <p:nvGrpSpPr>
          <p:cNvPr id="482" name="Google Shape;482;p13"/>
          <p:cNvGrpSpPr/>
          <p:nvPr/>
        </p:nvGrpSpPr>
        <p:grpSpPr>
          <a:xfrm>
            <a:off x="8193609" y="8824811"/>
            <a:ext cx="8303432" cy="787200"/>
            <a:chOff x="3719093" y="8813915"/>
            <a:chExt cx="8944404" cy="1019003"/>
          </a:xfrm>
        </p:grpSpPr>
        <p:sp>
          <p:nvSpPr>
            <p:cNvPr id="483" name="Google Shape;483;p13"/>
            <p:cNvSpPr/>
            <p:nvPr/>
          </p:nvSpPr>
          <p:spPr>
            <a:xfrm>
              <a:off x="3719093" y="9087718"/>
              <a:ext cx="4886150" cy="737101"/>
            </a:xfrm>
            <a:prstGeom prst="roundRect">
              <a:avLst>
                <a:gd fmla="val 50000" name="adj"/>
              </a:avLst>
            </a:prstGeom>
            <a:solidFill>
              <a:srgbClr val="812926"/>
            </a:solidFill>
            <a:ln cap="flat" cmpd="sng" w="9525">
              <a:solidFill>
                <a:srgbClr val="812926"/>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3_veri_gorsellestirme.xlsx</a:t>
              </a:r>
              <a:endParaRPr b="0" i="0" sz="1800" u="none" cap="none" strike="noStrike">
                <a:solidFill>
                  <a:srgbClr val="000000"/>
                </a:solidFill>
                <a:latin typeface="Arial"/>
                <a:ea typeface="Arial"/>
                <a:cs typeface="Arial"/>
                <a:sym typeface="Arial"/>
              </a:endParaRPr>
            </a:p>
          </p:txBody>
        </p:sp>
        <p:sp>
          <p:nvSpPr>
            <p:cNvPr id="484" name="Google Shape;484;p13"/>
            <p:cNvSpPr/>
            <p:nvPr/>
          </p:nvSpPr>
          <p:spPr>
            <a:xfrm>
              <a:off x="9262413" y="8813915"/>
              <a:ext cx="3401084" cy="1019003"/>
            </a:xfrm>
            <a:prstGeom prst="roundRect">
              <a:avLst>
                <a:gd fmla="val 50000" name="adj"/>
              </a:avLst>
            </a:prstGeom>
            <a:solidFill>
              <a:srgbClr val="D0CE50"/>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beklentiler_pivot,</a:t>
              </a:r>
              <a:endParaRPr/>
            </a:p>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demografik_pivot</a:t>
              </a:r>
              <a:endParaRPr b="0" i="0" sz="1800" u="none" cap="none" strike="noStrike">
                <a:solidFill>
                  <a:srgbClr val="000000"/>
                </a:solidFill>
                <a:latin typeface="Arial"/>
                <a:ea typeface="Arial"/>
                <a:cs typeface="Arial"/>
                <a:sym typeface="Arial"/>
              </a:endParaRPr>
            </a:p>
          </p:txBody>
        </p:sp>
        <p:cxnSp>
          <p:nvCxnSpPr>
            <p:cNvPr id="485" name="Google Shape;485;p13"/>
            <p:cNvCxnSpPr/>
            <p:nvPr/>
          </p:nvCxnSpPr>
          <p:spPr>
            <a:xfrm>
              <a:off x="8606702" y="9448350"/>
              <a:ext cx="673200" cy="6300"/>
            </a:xfrm>
            <a:prstGeom prst="straightConnector1">
              <a:avLst/>
            </a:prstGeom>
            <a:noFill/>
            <a:ln cap="flat" cmpd="sng" w="19050">
              <a:solidFill>
                <a:srgbClr val="812926"/>
              </a:solidFill>
              <a:prstDash val="solid"/>
              <a:miter lim="800000"/>
              <a:headEnd len="sm" w="sm" type="none"/>
              <a:tailEnd len="med" w="med" type="triangle"/>
            </a:ln>
          </p:spPr>
        </p:cxnSp>
      </p:grpSp>
      <p:pic>
        <p:nvPicPr>
          <p:cNvPr id="486" name="Google Shape;486;p13"/>
          <p:cNvPicPr preferRelativeResize="0"/>
          <p:nvPr/>
        </p:nvPicPr>
        <p:blipFill rotWithShape="1">
          <a:blip r:embed="rId4">
            <a:alphaModFix/>
          </a:blip>
          <a:srcRect b="0" l="0" r="0" t="0"/>
          <a:stretch/>
        </p:blipFill>
        <p:spPr>
          <a:xfrm>
            <a:off x="8336092" y="2220081"/>
            <a:ext cx="2945785" cy="1577477"/>
          </a:xfrm>
          <a:prstGeom prst="rect">
            <a:avLst/>
          </a:prstGeom>
          <a:noFill/>
          <a:ln>
            <a:noFill/>
          </a:ln>
        </p:spPr>
      </p:pic>
      <p:pic>
        <p:nvPicPr>
          <p:cNvPr id="487" name="Google Shape;487;p13"/>
          <p:cNvPicPr preferRelativeResize="0"/>
          <p:nvPr/>
        </p:nvPicPr>
        <p:blipFill rotWithShape="1">
          <a:blip r:embed="rId5">
            <a:alphaModFix/>
          </a:blip>
          <a:srcRect b="0" l="0" r="0" t="0"/>
          <a:stretch/>
        </p:blipFill>
        <p:spPr>
          <a:xfrm>
            <a:off x="13140432" y="2220081"/>
            <a:ext cx="2945785" cy="15762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iç mekan, kişi, şahıs, metin, bilgisayar içeren bir resim&#10;&#10;Açıklama otomatik olarak oluşturuldu" id="492" name="Google Shape;492;p14"/>
          <p:cNvPicPr preferRelativeResize="0"/>
          <p:nvPr/>
        </p:nvPicPr>
        <p:blipFill rotWithShape="1">
          <a:blip r:embed="rId3">
            <a:alphaModFix/>
          </a:blip>
          <a:srcRect b="7203" l="0" r="509" t="8851"/>
          <a:stretch/>
        </p:blipFill>
        <p:spPr>
          <a:xfrm>
            <a:off x="-1" y="0"/>
            <a:ext cx="9144001" cy="10287000"/>
          </a:xfrm>
          <a:prstGeom prst="rect">
            <a:avLst/>
          </a:prstGeom>
          <a:noFill/>
          <a:ln>
            <a:noFill/>
          </a:ln>
        </p:spPr>
      </p:pic>
      <p:sp>
        <p:nvSpPr>
          <p:cNvPr id="493" name="Google Shape;493;p14"/>
          <p:cNvSpPr txBox="1"/>
          <p:nvPr>
            <p:ph idx="2" type="body"/>
          </p:nvPr>
        </p:nvSpPr>
        <p:spPr>
          <a:xfrm>
            <a:off x="9435125" y="1477243"/>
            <a:ext cx="8220000" cy="7960800"/>
          </a:xfrm>
          <a:prstGeom prst="rect">
            <a:avLst/>
          </a:prstGeom>
          <a:noFill/>
          <a:ln>
            <a:noFill/>
          </a:ln>
        </p:spPr>
        <p:txBody>
          <a:bodyPr anchorCtr="0" anchor="t" bIns="182850" lIns="182850" spcFirstLastPara="1" rIns="182850" wrap="square" tIns="182850">
            <a:spAutoFit/>
          </a:bodyPr>
          <a:lstStyle/>
          <a:p>
            <a:pPr indent="0" lvl="0" marL="50800" rtl="0" algn="l">
              <a:lnSpc>
                <a:spcPct val="115000"/>
              </a:lnSpc>
              <a:spcBef>
                <a:spcPts val="0"/>
              </a:spcBef>
              <a:spcAft>
                <a:spcPts val="0"/>
              </a:spcAft>
              <a:buSzPts val="2800"/>
              <a:buNone/>
            </a:pPr>
            <a:r>
              <a:rPr lang="tr-TR" sz="2400"/>
              <a:t>Veri görselleştirme araçları, işletmelerin verileriyle daha etkin çalışmasını sağlayacak şekilde geliştirilmiştir. Bu araçlar, verileri anlaşılır grafikler, şemalar ve panolar halinde sunarak</a:t>
            </a:r>
            <a:r>
              <a:rPr b="1" lang="tr-TR" sz="2400"/>
              <a:t> karar verme süreçlerini hızlandırır ve iyileştirir.</a:t>
            </a:r>
            <a:endParaRPr b="1"/>
          </a:p>
          <a:p>
            <a:pPr indent="0" lvl="0" marL="50800" rtl="0" algn="l">
              <a:lnSpc>
                <a:spcPct val="115000"/>
              </a:lnSpc>
              <a:spcBef>
                <a:spcPts val="0"/>
              </a:spcBef>
              <a:spcAft>
                <a:spcPts val="0"/>
              </a:spcAft>
              <a:buSzPts val="2800"/>
              <a:buNone/>
            </a:pPr>
            <a:r>
              <a:t/>
            </a:r>
            <a:endParaRPr sz="2400"/>
          </a:p>
          <a:p>
            <a:pPr indent="0" lvl="0" marL="50800" rtl="0" algn="l">
              <a:lnSpc>
                <a:spcPct val="115000"/>
              </a:lnSpc>
              <a:spcBef>
                <a:spcPts val="0"/>
              </a:spcBef>
              <a:spcAft>
                <a:spcPts val="0"/>
              </a:spcAft>
              <a:buSzPts val="2800"/>
              <a:buNone/>
            </a:pPr>
            <a:r>
              <a:rPr lang="tr-TR" sz="2400"/>
              <a:t>Temel olarak bu araçlar; karmaşık veri kümelerini görsel ve anlaşılır formatlara dönüştürmek, kritik performans göstergelerini tek bir ekranda takip edebilmek için </a:t>
            </a:r>
            <a:r>
              <a:rPr b="1" lang="tr-TR" sz="2400"/>
              <a:t>dashboardlar</a:t>
            </a:r>
            <a:r>
              <a:rPr b="1" lang="tr-TR" sz="2400"/>
              <a:t> oluşturmak </a:t>
            </a:r>
            <a:r>
              <a:rPr lang="tr-TR" sz="2400"/>
              <a:t>ve </a:t>
            </a:r>
            <a:r>
              <a:rPr b="1" lang="tr-TR" sz="2400"/>
              <a:t>veriler arasındaki ilişkileri keşfetmek</a:t>
            </a:r>
            <a:r>
              <a:rPr lang="tr-TR" sz="2400"/>
              <a:t> ve </a:t>
            </a:r>
            <a:r>
              <a:rPr b="1" lang="tr-TR" sz="2400"/>
              <a:t>anlamlı içgörüler </a:t>
            </a:r>
            <a:r>
              <a:rPr lang="tr-TR" sz="2400"/>
              <a:t>elde etmek için kullanılır. </a:t>
            </a:r>
            <a:endParaRPr/>
          </a:p>
          <a:p>
            <a:pPr indent="0" lvl="0" marL="50800" rtl="0" algn="l">
              <a:lnSpc>
                <a:spcPct val="115000"/>
              </a:lnSpc>
              <a:spcBef>
                <a:spcPts val="0"/>
              </a:spcBef>
              <a:spcAft>
                <a:spcPts val="0"/>
              </a:spcAft>
              <a:buSzPts val="2800"/>
              <a:buNone/>
            </a:pPr>
            <a:r>
              <a:t/>
            </a:r>
            <a:endParaRPr sz="2400"/>
          </a:p>
          <a:p>
            <a:pPr indent="0" lvl="0" marL="50800" rtl="0" algn="l">
              <a:lnSpc>
                <a:spcPct val="115000"/>
              </a:lnSpc>
              <a:spcBef>
                <a:spcPts val="0"/>
              </a:spcBef>
              <a:spcAft>
                <a:spcPts val="0"/>
              </a:spcAft>
              <a:buSzPts val="2800"/>
              <a:buNone/>
            </a:pPr>
            <a:r>
              <a:rPr lang="tr-TR" sz="2400"/>
              <a:t>Araçlar arasındaki farklılıklar, kullanıcı ihtiyaçları, veri kaynakları, bütçe gibi unsurlar göz önünde bulundurularak değerlendirilir. Duruma göre en uygun aracın seçilmesi, işletmenin veri analizinden en yüksek faydayı sağlamasına yardımcı olur.</a:t>
            </a:r>
            <a:endParaRPr/>
          </a:p>
        </p:txBody>
      </p:sp>
      <p:sp>
        <p:nvSpPr>
          <p:cNvPr id="494" name="Google Shape;494;p14"/>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495" name="Google Shape;495;p14"/>
          <p:cNvPicPr preferRelativeResize="0"/>
          <p:nvPr/>
        </p:nvPicPr>
        <p:blipFill rotWithShape="1">
          <a:blip r:embed="rId4">
            <a:alphaModFix/>
          </a:blip>
          <a:srcRect b="0" l="0" r="0" t="0"/>
          <a:stretch/>
        </p:blipFill>
        <p:spPr>
          <a:xfrm>
            <a:off x="12549699" y="262672"/>
            <a:ext cx="5398026" cy="885600"/>
          </a:xfrm>
          <a:prstGeom prst="rect">
            <a:avLst/>
          </a:prstGeom>
          <a:noFill/>
          <a:ln>
            <a:noFill/>
          </a:ln>
        </p:spPr>
      </p:pic>
      <p:pic>
        <p:nvPicPr>
          <p:cNvPr id="496" name="Google Shape;496;p14"/>
          <p:cNvPicPr preferRelativeResize="0"/>
          <p:nvPr/>
        </p:nvPicPr>
        <p:blipFill rotWithShape="1">
          <a:blip r:embed="rId5">
            <a:alphaModFix/>
          </a:blip>
          <a:srcRect b="0" l="0" r="0" t="0"/>
          <a:stretch/>
        </p:blipFill>
        <p:spPr>
          <a:xfrm>
            <a:off x="0" y="0"/>
            <a:ext cx="9144003" cy="10287000"/>
          </a:xfrm>
          <a:prstGeom prst="rect">
            <a:avLst/>
          </a:prstGeom>
          <a:noFill/>
          <a:ln>
            <a:noFill/>
          </a:ln>
        </p:spPr>
      </p:pic>
      <p:pic>
        <p:nvPicPr>
          <p:cNvPr id="497" name="Google Shape;497;p14"/>
          <p:cNvPicPr preferRelativeResize="0"/>
          <p:nvPr/>
        </p:nvPicPr>
        <p:blipFill rotWithShape="1">
          <a:blip r:embed="rId6">
            <a:alphaModFix/>
          </a:blip>
          <a:srcRect b="0" l="0" r="-9063" t="0"/>
          <a:stretch/>
        </p:blipFill>
        <p:spPr>
          <a:xfrm>
            <a:off x="-152400" y="6803900"/>
            <a:ext cx="1577400" cy="1425499"/>
          </a:xfrm>
          <a:prstGeom prst="rect">
            <a:avLst/>
          </a:prstGeom>
          <a:noFill/>
          <a:ln>
            <a:noFill/>
          </a:ln>
        </p:spPr>
      </p:pic>
      <p:sp>
        <p:nvSpPr>
          <p:cNvPr id="498" name="Google Shape;498;p14"/>
          <p:cNvSpPr txBox="1"/>
          <p:nvPr>
            <p:ph idx="2" type="body"/>
          </p:nvPr>
        </p:nvSpPr>
        <p:spPr>
          <a:xfrm>
            <a:off x="318475" y="7345825"/>
            <a:ext cx="8681700" cy="2056800"/>
          </a:xfrm>
          <a:prstGeom prst="rect">
            <a:avLst/>
          </a:prstGeom>
          <a:noFill/>
          <a:ln>
            <a:noFill/>
          </a:ln>
        </p:spPr>
        <p:txBody>
          <a:bodyPr anchorCtr="0" anchor="t" bIns="182850" lIns="182850" spcFirstLastPara="1" rIns="182850" wrap="square" tIns="182850">
            <a:normAutofit fontScale="92500" lnSpcReduction="20000"/>
          </a:bodyPr>
          <a:lstStyle/>
          <a:p>
            <a:pPr indent="0" lvl="0" marL="0" rtl="0" algn="l">
              <a:lnSpc>
                <a:spcPct val="115000"/>
              </a:lnSpc>
              <a:spcBef>
                <a:spcPts val="0"/>
              </a:spcBef>
              <a:spcAft>
                <a:spcPts val="2400"/>
              </a:spcAft>
              <a:buSzPct val="60540"/>
              <a:buNone/>
            </a:pPr>
            <a:r>
              <a:rPr b="1" lang="tr-TR" sz="5000">
                <a:solidFill>
                  <a:schemeClr val="lt1"/>
                </a:solidFill>
              </a:rPr>
              <a:t>Veri Görselleştirme Araçları</a:t>
            </a:r>
            <a:endParaRPr b="1" sz="5000">
              <a:solidFill>
                <a:schemeClr val="lt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5"/>
          <p:cNvSpPr/>
          <p:nvPr/>
        </p:nvSpPr>
        <p:spPr>
          <a:xfrm>
            <a:off x="0" y="-36000"/>
            <a:ext cx="56700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5"/>
          <p:cNvSpPr txBox="1"/>
          <p:nvPr>
            <p:ph idx="2" type="body"/>
          </p:nvPr>
        </p:nvSpPr>
        <p:spPr>
          <a:xfrm>
            <a:off x="7297899" y="1472500"/>
            <a:ext cx="9855300" cy="7493100"/>
          </a:xfrm>
          <a:prstGeom prst="rect">
            <a:avLst/>
          </a:prstGeom>
          <a:noFill/>
          <a:ln>
            <a:noFill/>
          </a:ln>
        </p:spPr>
        <p:txBody>
          <a:bodyPr anchorCtr="0" anchor="t" bIns="182850" lIns="182850" spcFirstLastPara="1" rIns="182850" wrap="square" tIns="182850">
            <a:spAutoFit/>
          </a:bodyPr>
          <a:lstStyle/>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Avantajlar</a:t>
            </a:r>
            <a:endParaRPr/>
          </a:p>
          <a:p>
            <a:pPr indent="-381000" lvl="0" marL="457200" rtl="0" algn="l">
              <a:lnSpc>
                <a:spcPct val="115000"/>
              </a:lnSpc>
              <a:spcBef>
                <a:spcPts val="1000"/>
              </a:spcBef>
              <a:spcAft>
                <a:spcPts val="0"/>
              </a:spcAft>
              <a:buClr>
                <a:schemeClr val="dk1"/>
              </a:buClr>
              <a:buSzPts val="2400"/>
              <a:buFont typeface="Poppins"/>
              <a:buChar char="●"/>
            </a:pPr>
            <a:r>
              <a:rPr i="1" lang="tr-TR" sz="2400" u="none" cap="none" strike="noStrike">
                <a:solidFill>
                  <a:schemeClr val="dk1"/>
                </a:solidFill>
                <a:latin typeface="Poppins"/>
                <a:ea typeface="Poppins"/>
                <a:cs typeface="Poppins"/>
                <a:sym typeface="Poppins"/>
              </a:rPr>
              <a:t>Kullanıcı Dostu:</a:t>
            </a:r>
            <a:r>
              <a:rPr b="0" i="0" lang="tr-TR" sz="2400" u="none" cap="none" strike="noStrike">
                <a:solidFill>
                  <a:schemeClr val="dk1"/>
                </a:solidFill>
                <a:latin typeface="Poppins"/>
                <a:ea typeface="Poppins"/>
                <a:cs typeface="Poppins"/>
                <a:sym typeface="Poppins"/>
              </a:rPr>
              <a:t> Çoğu kişinin aşina olduğu, öğrenmesi kolay bir araçtır.</a:t>
            </a:r>
            <a:endParaRPr sz="2400"/>
          </a:p>
          <a:p>
            <a:pPr indent="-381000" lvl="0" marL="457200" rtl="0" algn="l">
              <a:lnSpc>
                <a:spcPct val="115000"/>
              </a:lnSpc>
              <a:spcBef>
                <a:spcPts val="1000"/>
              </a:spcBef>
              <a:spcAft>
                <a:spcPts val="0"/>
              </a:spcAft>
              <a:buClr>
                <a:schemeClr val="dk1"/>
              </a:buClr>
              <a:buSzPts val="2400"/>
              <a:buFont typeface="Poppins"/>
              <a:buChar char="●"/>
            </a:pPr>
            <a:r>
              <a:rPr i="1" lang="tr-TR" sz="2400" u="none" cap="none" strike="noStrike">
                <a:solidFill>
                  <a:schemeClr val="dk1"/>
                </a:solidFill>
                <a:latin typeface="Poppins"/>
                <a:ea typeface="Poppins"/>
                <a:cs typeface="Poppins"/>
                <a:sym typeface="Poppins"/>
              </a:rPr>
              <a:t>Esnek Grafik Seçenekleri: </a:t>
            </a:r>
            <a:r>
              <a:rPr b="0" i="0" lang="tr-TR" sz="2400" u="none" cap="none" strike="noStrike">
                <a:solidFill>
                  <a:schemeClr val="dk1"/>
                </a:solidFill>
                <a:latin typeface="Poppins"/>
                <a:ea typeface="Poppins"/>
                <a:cs typeface="Poppins"/>
                <a:sym typeface="Poppins"/>
              </a:rPr>
              <a:t>Basit ve orta düzey grafikler için idealdir.</a:t>
            </a:r>
            <a:endParaRPr sz="2400"/>
          </a:p>
          <a:p>
            <a:pPr indent="-381000" lvl="0" marL="457200" rtl="0" algn="l">
              <a:lnSpc>
                <a:spcPct val="115000"/>
              </a:lnSpc>
              <a:spcBef>
                <a:spcPts val="1000"/>
              </a:spcBef>
              <a:spcAft>
                <a:spcPts val="0"/>
              </a:spcAft>
              <a:buClr>
                <a:schemeClr val="dk1"/>
              </a:buClr>
              <a:buSzPts val="2400"/>
              <a:buFont typeface="Poppins"/>
              <a:buChar char="●"/>
            </a:pPr>
            <a:r>
              <a:rPr i="1" lang="tr-TR" sz="2400" u="none" cap="none" strike="noStrike">
                <a:solidFill>
                  <a:schemeClr val="dk1"/>
                </a:solidFill>
                <a:latin typeface="Poppins"/>
                <a:ea typeface="Poppins"/>
                <a:cs typeface="Poppins"/>
                <a:sym typeface="Poppins"/>
              </a:rPr>
              <a:t>Hızlı Veri Analizi: </a:t>
            </a:r>
            <a:r>
              <a:rPr b="0" i="0" lang="tr-TR" sz="2400" u="none" cap="none" strike="noStrike">
                <a:solidFill>
                  <a:schemeClr val="dk1"/>
                </a:solidFill>
                <a:latin typeface="Poppins"/>
                <a:ea typeface="Poppins"/>
                <a:cs typeface="Poppins"/>
                <a:sym typeface="Poppins"/>
              </a:rPr>
              <a:t>Küçük-orta ölçekli veri setlerinde güçlüdür, pivot tablolarla hızlı analiz yapılabilir.</a:t>
            </a:r>
            <a:endParaRPr sz="2400"/>
          </a:p>
          <a:p>
            <a:pPr indent="-381000" lvl="0" marL="457200" rtl="0" algn="l">
              <a:lnSpc>
                <a:spcPct val="115000"/>
              </a:lnSpc>
              <a:spcBef>
                <a:spcPts val="1000"/>
              </a:spcBef>
              <a:spcAft>
                <a:spcPts val="0"/>
              </a:spcAft>
              <a:buClr>
                <a:schemeClr val="dk1"/>
              </a:buClr>
              <a:buSzPts val="2400"/>
              <a:buFont typeface="Poppins"/>
              <a:buChar char="●"/>
            </a:pPr>
            <a:r>
              <a:rPr i="1" lang="tr-TR" sz="2400" u="none" cap="none" strike="noStrike">
                <a:solidFill>
                  <a:schemeClr val="dk1"/>
                </a:solidFill>
                <a:latin typeface="Poppins"/>
                <a:ea typeface="Poppins"/>
                <a:cs typeface="Poppins"/>
                <a:sym typeface="Poppins"/>
              </a:rPr>
              <a:t>Makrolarla Otomasyon: </a:t>
            </a:r>
            <a:r>
              <a:rPr b="0" i="0" lang="tr-TR" sz="2400" u="none" cap="none" strike="noStrike">
                <a:solidFill>
                  <a:schemeClr val="dk1"/>
                </a:solidFill>
                <a:latin typeface="Poppins"/>
                <a:ea typeface="Poppins"/>
                <a:cs typeface="Poppins"/>
                <a:sym typeface="Poppins"/>
              </a:rPr>
              <a:t>VBA makrolarıyla tekrarlayan işlemleri otomatikleştirebilir. </a:t>
            </a:r>
            <a:endParaRPr sz="2400"/>
          </a:p>
          <a:p>
            <a:pPr indent="0" lvl="1" marL="0" rtl="0" algn="l">
              <a:lnSpc>
                <a:spcPct val="100000"/>
              </a:lnSpc>
              <a:spcBef>
                <a:spcPts val="0"/>
              </a:spcBef>
              <a:spcAft>
                <a:spcPts val="0"/>
              </a:spcAft>
              <a:buClr>
                <a:srgbClr val="212020"/>
              </a:buClr>
              <a:buSzPts val="2400"/>
              <a:buNone/>
            </a:pPr>
            <a:r>
              <a:t/>
            </a:r>
            <a:endParaRPr b="0" i="0" u="none" cap="none" strike="noStrike">
              <a:solidFill>
                <a:schemeClr val="dk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Dezavantajlar</a:t>
            </a:r>
            <a:endParaRPr/>
          </a:p>
          <a:p>
            <a:pPr indent="-342900" lvl="0" marL="342900" rtl="0" algn="l">
              <a:lnSpc>
                <a:spcPct val="100000"/>
              </a:lnSpc>
              <a:spcBef>
                <a:spcPts val="1000"/>
              </a:spcBef>
              <a:spcAft>
                <a:spcPts val="0"/>
              </a:spcAft>
              <a:buClr>
                <a:schemeClr val="dk1"/>
              </a:buClr>
              <a:buSzPts val="2400"/>
              <a:buChar char="●"/>
            </a:pPr>
            <a:r>
              <a:rPr i="1" lang="tr-TR" sz="2400" u="none" cap="none" strike="noStrike">
                <a:solidFill>
                  <a:schemeClr val="dk1"/>
                </a:solidFill>
                <a:latin typeface="Poppins"/>
                <a:ea typeface="Poppins"/>
                <a:cs typeface="Poppins"/>
                <a:sym typeface="Poppins"/>
              </a:rPr>
              <a:t>Veri Sınırlamaları: </a:t>
            </a:r>
            <a:r>
              <a:rPr b="0" i="0" lang="tr-TR" sz="2400" u="none" cap="none" strike="noStrike">
                <a:solidFill>
                  <a:schemeClr val="dk1"/>
                </a:solidFill>
                <a:latin typeface="Poppins"/>
                <a:ea typeface="Poppins"/>
                <a:cs typeface="Poppins"/>
                <a:sym typeface="Poppins"/>
              </a:rPr>
              <a:t>Büyük veri setleriyle başa çıkmakta zorlanabilir, performans düşebilir.</a:t>
            </a:r>
            <a:endParaRPr sz="2400"/>
          </a:p>
          <a:p>
            <a:pPr indent="-342900" lvl="0" marL="342900" rtl="0" algn="l">
              <a:lnSpc>
                <a:spcPct val="100000"/>
              </a:lnSpc>
              <a:spcBef>
                <a:spcPts val="1000"/>
              </a:spcBef>
              <a:spcAft>
                <a:spcPts val="0"/>
              </a:spcAft>
              <a:buClr>
                <a:schemeClr val="dk1"/>
              </a:buClr>
              <a:buSzPts val="2400"/>
              <a:buChar char="●"/>
            </a:pPr>
            <a:r>
              <a:rPr i="1" lang="tr-TR" sz="2400" u="none" cap="none" strike="noStrike">
                <a:solidFill>
                  <a:schemeClr val="dk1"/>
                </a:solidFill>
                <a:latin typeface="Poppins"/>
                <a:ea typeface="Poppins"/>
                <a:cs typeface="Poppins"/>
                <a:sym typeface="Poppins"/>
              </a:rPr>
              <a:t>İleri Görselleştirme Kısıtlılığı: </a:t>
            </a:r>
            <a:r>
              <a:rPr b="0" i="0" lang="tr-TR" sz="2400" u="none" cap="none" strike="noStrike">
                <a:solidFill>
                  <a:schemeClr val="dk1"/>
                </a:solidFill>
                <a:latin typeface="Poppins"/>
                <a:ea typeface="Poppins"/>
                <a:cs typeface="Poppins"/>
                <a:sym typeface="Poppins"/>
              </a:rPr>
              <a:t>İleri seviye görselleştirme yetenekleri sınırlıdır. </a:t>
            </a:r>
            <a:endParaRPr sz="2400">
              <a:solidFill>
                <a:schemeClr val="dk1"/>
              </a:solidFill>
            </a:endParaRPr>
          </a:p>
        </p:txBody>
      </p:sp>
      <p:sp>
        <p:nvSpPr>
          <p:cNvPr id="505" name="Google Shape;505;p15"/>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506" name="Google Shape;506;p15"/>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507" name="Google Shape;507;p15"/>
          <p:cNvSpPr txBox="1"/>
          <p:nvPr>
            <p:ph type="title"/>
          </p:nvPr>
        </p:nvSpPr>
        <p:spPr>
          <a:xfrm>
            <a:off x="626700" y="3500364"/>
            <a:ext cx="5022600" cy="1138713"/>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Excel</a:t>
            </a:r>
            <a:endParaRPr b="1" sz="5000">
              <a:solidFill>
                <a:schemeClr val="lt1"/>
              </a:solidFill>
              <a:latin typeface="Poppins"/>
              <a:ea typeface="Poppins"/>
              <a:cs typeface="Poppins"/>
              <a:sym typeface="Poppins"/>
            </a:endParaRPr>
          </a:p>
        </p:txBody>
      </p:sp>
      <p:sp>
        <p:nvSpPr>
          <p:cNvPr id="508" name="Google Shape;508;p15"/>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sz="2800">
                <a:solidFill>
                  <a:schemeClr val="lt1"/>
                </a:solidFill>
                <a:latin typeface="Poppins"/>
                <a:ea typeface="Poppins"/>
                <a:cs typeface="Poppins"/>
                <a:sym typeface="Poppins"/>
              </a:rPr>
              <a:t>Araçlar</a:t>
            </a:r>
            <a:endParaRPr b="1" sz="2800">
              <a:solidFill>
                <a:schemeClr val="lt1"/>
              </a:solidFill>
              <a:latin typeface="Poppins"/>
              <a:ea typeface="Poppins"/>
              <a:cs typeface="Poppins"/>
              <a:sym typeface="Poppins"/>
            </a:endParaRPr>
          </a:p>
        </p:txBody>
      </p:sp>
      <p:sp>
        <p:nvSpPr>
          <p:cNvPr id="509" name="Google Shape;509;p15"/>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6"/>
          <p:cNvSpPr/>
          <p:nvPr/>
        </p:nvSpPr>
        <p:spPr>
          <a:xfrm>
            <a:off x="0" y="-36000"/>
            <a:ext cx="56700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6"/>
          <p:cNvSpPr txBox="1"/>
          <p:nvPr>
            <p:ph idx="2" type="body"/>
          </p:nvPr>
        </p:nvSpPr>
        <p:spPr>
          <a:xfrm>
            <a:off x="7436924" y="1461400"/>
            <a:ext cx="9855300" cy="8084100"/>
          </a:xfrm>
          <a:prstGeom prst="rect">
            <a:avLst/>
          </a:prstGeom>
          <a:noFill/>
          <a:ln>
            <a:noFill/>
          </a:ln>
        </p:spPr>
        <p:txBody>
          <a:bodyPr anchorCtr="0" anchor="t" bIns="182850" lIns="182850" spcFirstLastPara="1" rIns="182850" wrap="square" tIns="182850">
            <a:spAutoFit/>
          </a:bodyPr>
          <a:lstStyle/>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Avantajlar</a:t>
            </a:r>
            <a:endParaRPr/>
          </a:p>
          <a:p>
            <a:pPr indent="-381000" lvl="0" marL="457200" rtl="0" algn="l">
              <a:lnSpc>
                <a:spcPct val="115000"/>
              </a:lnSpc>
              <a:spcBef>
                <a:spcPts val="1000"/>
              </a:spcBef>
              <a:spcAft>
                <a:spcPts val="0"/>
              </a:spcAft>
              <a:buClr>
                <a:schemeClr val="dk1"/>
              </a:buClr>
              <a:buSzPts val="2400"/>
              <a:buFont typeface="Poppins"/>
              <a:buChar char="●"/>
            </a:pPr>
            <a:r>
              <a:rPr i="1" lang="tr-TR" sz="2400" u="none" cap="none" strike="noStrike">
                <a:solidFill>
                  <a:schemeClr val="dk1"/>
                </a:solidFill>
                <a:latin typeface="Poppins"/>
                <a:ea typeface="Poppins"/>
                <a:cs typeface="Poppins"/>
                <a:sym typeface="Poppins"/>
              </a:rPr>
              <a:t>Güçlü Görselleştirme Yeteneği:</a:t>
            </a:r>
            <a:r>
              <a:rPr b="0" i="0" lang="tr-TR" sz="2400" u="none" cap="none" strike="noStrike">
                <a:solidFill>
                  <a:schemeClr val="dk1"/>
                </a:solidFill>
                <a:latin typeface="Poppins"/>
                <a:ea typeface="Poppins"/>
                <a:cs typeface="Poppins"/>
                <a:sym typeface="Poppins"/>
              </a:rPr>
              <a:t> İleri seviye görselleştirmeler, haritalar ve grafikler oluşturmak için çok esnektir.</a:t>
            </a:r>
            <a:endParaRPr sz="2400"/>
          </a:p>
          <a:p>
            <a:pPr indent="-381000" lvl="0" marL="457200" rtl="0" algn="l">
              <a:lnSpc>
                <a:spcPct val="115000"/>
              </a:lnSpc>
              <a:spcBef>
                <a:spcPts val="1000"/>
              </a:spcBef>
              <a:spcAft>
                <a:spcPts val="0"/>
              </a:spcAft>
              <a:buClr>
                <a:schemeClr val="dk1"/>
              </a:buClr>
              <a:buSzPts val="2400"/>
              <a:buFont typeface="Poppins"/>
              <a:buChar char="●"/>
            </a:pPr>
            <a:r>
              <a:rPr i="1" lang="tr-TR" sz="2400" u="none" cap="none" strike="noStrike">
                <a:solidFill>
                  <a:schemeClr val="dk1"/>
                </a:solidFill>
                <a:latin typeface="Poppins"/>
                <a:ea typeface="Poppins"/>
                <a:cs typeface="Poppins"/>
                <a:sym typeface="Poppins"/>
              </a:rPr>
              <a:t>Geniş Veri Kaynağı Entegrasyonu:</a:t>
            </a:r>
            <a:r>
              <a:rPr b="0" i="0" lang="tr-TR" sz="2400" u="none" cap="none" strike="noStrike">
                <a:solidFill>
                  <a:schemeClr val="dk1"/>
                </a:solidFill>
                <a:latin typeface="Poppins"/>
                <a:ea typeface="Poppins"/>
                <a:cs typeface="Poppins"/>
                <a:sym typeface="Poppins"/>
              </a:rPr>
              <a:t> Çeşitli veri kaynaklarıyla bağlantı kurabilir (bulut depoları, veri tabanları, Excel vb.).</a:t>
            </a:r>
            <a:endParaRPr sz="2400"/>
          </a:p>
          <a:p>
            <a:pPr indent="-381000" lvl="0" marL="457200" rtl="0" algn="l">
              <a:lnSpc>
                <a:spcPct val="115000"/>
              </a:lnSpc>
              <a:spcBef>
                <a:spcPts val="1000"/>
              </a:spcBef>
              <a:spcAft>
                <a:spcPts val="0"/>
              </a:spcAft>
              <a:buClr>
                <a:schemeClr val="dk1"/>
              </a:buClr>
              <a:buSzPts val="2400"/>
              <a:buFont typeface="Poppins"/>
              <a:buChar char="●"/>
            </a:pPr>
            <a:r>
              <a:rPr i="1" lang="tr-TR" sz="2400" u="none" cap="none" strike="noStrike">
                <a:solidFill>
                  <a:schemeClr val="dk1"/>
                </a:solidFill>
                <a:latin typeface="Poppins"/>
                <a:ea typeface="Poppins"/>
                <a:cs typeface="Poppins"/>
                <a:sym typeface="Poppins"/>
              </a:rPr>
              <a:t>Kullanıcı Dostu Arayüz:</a:t>
            </a:r>
            <a:r>
              <a:rPr b="0" i="0" lang="tr-TR" sz="2400" u="none" cap="none" strike="noStrike">
                <a:solidFill>
                  <a:schemeClr val="dk1"/>
                </a:solidFill>
                <a:latin typeface="Poppins"/>
                <a:ea typeface="Poppins"/>
                <a:cs typeface="Poppins"/>
                <a:sym typeface="Poppins"/>
              </a:rPr>
              <a:t> Teknik bilgisi az olan kullanıcılar için sürükle-bırak arayüzüyle kolay kullanım sağlar.</a:t>
            </a:r>
            <a:endParaRPr sz="2400"/>
          </a:p>
          <a:p>
            <a:pPr indent="-381000" lvl="0" marL="457200" rtl="0" algn="l">
              <a:lnSpc>
                <a:spcPct val="115000"/>
              </a:lnSpc>
              <a:spcBef>
                <a:spcPts val="1000"/>
              </a:spcBef>
              <a:spcAft>
                <a:spcPts val="0"/>
              </a:spcAft>
              <a:buClr>
                <a:schemeClr val="dk1"/>
              </a:buClr>
              <a:buSzPts val="2400"/>
              <a:buFont typeface="Poppins"/>
              <a:buChar char="●"/>
            </a:pPr>
            <a:r>
              <a:rPr i="1" lang="tr-TR" sz="2400" u="none" cap="none" strike="noStrike">
                <a:solidFill>
                  <a:schemeClr val="dk1"/>
                </a:solidFill>
                <a:latin typeface="Poppins"/>
                <a:ea typeface="Poppins"/>
                <a:cs typeface="Poppins"/>
                <a:sym typeface="Poppins"/>
              </a:rPr>
              <a:t>İnteraktif Dashboardlar:</a:t>
            </a:r>
            <a:r>
              <a:rPr b="0" i="0" lang="tr-TR" sz="2400" u="none" cap="none" strike="noStrike">
                <a:solidFill>
                  <a:schemeClr val="dk1"/>
                </a:solidFill>
                <a:latin typeface="Poppins"/>
                <a:ea typeface="Poppins"/>
                <a:cs typeface="Poppins"/>
                <a:sym typeface="Poppins"/>
              </a:rPr>
              <a:t> Kullanıcıların veriyi keşfetmesine imkan tanır. </a:t>
            </a:r>
            <a:endParaRPr sz="2400">
              <a:solidFill>
                <a:schemeClr val="dk1"/>
              </a:solidFill>
              <a:latin typeface="Poppins"/>
              <a:ea typeface="Poppins"/>
              <a:cs typeface="Poppins"/>
              <a:sym typeface="Poppins"/>
            </a:endParaRPr>
          </a:p>
          <a:p>
            <a:pPr indent="0" lvl="1" marL="457200" rtl="0" algn="l">
              <a:lnSpc>
                <a:spcPct val="100000"/>
              </a:lnSpc>
              <a:spcBef>
                <a:spcPts val="0"/>
              </a:spcBef>
              <a:spcAft>
                <a:spcPts val="0"/>
              </a:spcAft>
              <a:buClr>
                <a:srgbClr val="212020"/>
              </a:buClr>
              <a:buSzPts val="2400"/>
              <a:buNone/>
            </a:pPr>
            <a:r>
              <a:t/>
            </a:r>
            <a:endParaRPr b="0" i="0" u="none" cap="none" strike="noStrike">
              <a:solidFill>
                <a:schemeClr val="dk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Dezavantajlar</a:t>
            </a:r>
            <a:endParaRPr/>
          </a:p>
          <a:p>
            <a:pPr indent="-342900" lvl="0" marL="342900" rtl="0" algn="l">
              <a:lnSpc>
                <a:spcPct val="115000"/>
              </a:lnSpc>
              <a:spcBef>
                <a:spcPts val="1000"/>
              </a:spcBef>
              <a:spcAft>
                <a:spcPts val="0"/>
              </a:spcAft>
              <a:buClr>
                <a:schemeClr val="dk1"/>
              </a:buClr>
              <a:buSzPts val="2400"/>
              <a:buChar char="●"/>
            </a:pPr>
            <a:r>
              <a:rPr i="1" lang="tr-TR" sz="2400" u="none" cap="none" strike="noStrike">
                <a:solidFill>
                  <a:schemeClr val="dk1"/>
                </a:solidFill>
                <a:latin typeface="Poppins"/>
                <a:ea typeface="Poppins"/>
                <a:cs typeface="Poppins"/>
                <a:sym typeface="Poppins"/>
              </a:rPr>
              <a:t>Maliyet:</a:t>
            </a:r>
            <a:r>
              <a:rPr b="0" i="0" lang="tr-TR" sz="2400" u="none" cap="none" strike="noStrike">
                <a:solidFill>
                  <a:schemeClr val="dk1"/>
                </a:solidFill>
                <a:latin typeface="Poppins"/>
                <a:ea typeface="Poppins"/>
                <a:cs typeface="Poppins"/>
                <a:sym typeface="Poppins"/>
              </a:rPr>
              <a:t> Bireysel ve küçük işletmeler için lisans maliyeti yüksek olabilir.</a:t>
            </a:r>
            <a:endParaRPr/>
          </a:p>
          <a:p>
            <a:pPr indent="-342900" lvl="0" marL="342900" rtl="0" algn="l">
              <a:lnSpc>
                <a:spcPct val="115000"/>
              </a:lnSpc>
              <a:spcBef>
                <a:spcPts val="1000"/>
              </a:spcBef>
              <a:spcAft>
                <a:spcPts val="0"/>
              </a:spcAft>
              <a:buClr>
                <a:schemeClr val="dk1"/>
              </a:buClr>
              <a:buSzPts val="2400"/>
              <a:buChar char="●"/>
            </a:pPr>
            <a:r>
              <a:rPr i="1" lang="tr-TR" sz="2400" u="none" cap="none" strike="noStrike">
                <a:solidFill>
                  <a:schemeClr val="dk1"/>
                </a:solidFill>
                <a:latin typeface="Poppins"/>
                <a:ea typeface="Poppins"/>
                <a:cs typeface="Poppins"/>
                <a:sym typeface="Poppins"/>
              </a:rPr>
              <a:t>Veri Manipülasyonunda Kısıtlılık:</a:t>
            </a:r>
            <a:r>
              <a:rPr b="0" i="0" lang="tr-TR" sz="2400" u="none" cap="none" strike="noStrike">
                <a:solidFill>
                  <a:schemeClr val="dk1"/>
                </a:solidFill>
                <a:latin typeface="Poppins"/>
                <a:ea typeface="Poppins"/>
                <a:cs typeface="Poppins"/>
                <a:sym typeface="Poppins"/>
              </a:rPr>
              <a:t> Veri temizleme ve işleme özellikleri kısıtlıdır, </a:t>
            </a:r>
            <a:r>
              <a:rPr lang="tr-TR" sz="2400">
                <a:solidFill>
                  <a:schemeClr val="dk1"/>
                </a:solidFill>
              </a:rPr>
              <a:t>görselleştirme planı hazırladıktan sonra yaratmak </a:t>
            </a:r>
            <a:r>
              <a:rPr b="0" i="0" lang="tr-TR" sz="2400" u="none" cap="none" strike="noStrike">
                <a:solidFill>
                  <a:schemeClr val="dk1"/>
                </a:solidFill>
                <a:latin typeface="Poppins"/>
                <a:ea typeface="Poppins"/>
                <a:cs typeface="Poppins"/>
                <a:sym typeface="Poppins"/>
              </a:rPr>
              <a:t>gerekir. </a:t>
            </a:r>
            <a:endParaRPr/>
          </a:p>
        </p:txBody>
      </p:sp>
      <p:sp>
        <p:nvSpPr>
          <p:cNvPr id="516" name="Google Shape;516;p16"/>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517" name="Google Shape;517;p16"/>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518" name="Google Shape;518;p16"/>
          <p:cNvSpPr txBox="1"/>
          <p:nvPr>
            <p:ph type="title"/>
          </p:nvPr>
        </p:nvSpPr>
        <p:spPr>
          <a:xfrm>
            <a:off x="626700" y="3500364"/>
            <a:ext cx="5022600" cy="1138713"/>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Tableau</a:t>
            </a:r>
            <a:endParaRPr b="1" sz="5000">
              <a:solidFill>
                <a:schemeClr val="lt1"/>
              </a:solidFill>
              <a:latin typeface="Poppins"/>
              <a:ea typeface="Poppins"/>
              <a:cs typeface="Poppins"/>
              <a:sym typeface="Poppins"/>
            </a:endParaRPr>
          </a:p>
        </p:txBody>
      </p:sp>
      <p:sp>
        <p:nvSpPr>
          <p:cNvPr id="519" name="Google Shape;519;p16"/>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sz="2800">
                <a:solidFill>
                  <a:schemeClr val="lt1"/>
                </a:solidFill>
                <a:latin typeface="Poppins"/>
                <a:ea typeface="Poppins"/>
                <a:cs typeface="Poppins"/>
                <a:sym typeface="Poppins"/>
              </a:rPr>
              <a:t>Araçlar</a:t>
            </a:r>
            <a:endParaRPr b="1" sz="2800">
              <a:solidFill>
                <a:schemeClr val="lt1"/>
              </a:solidFill>
              <a:latin typeface="Poppins"/>
              <a:ea typeface="Poppins"/>
              <a:cs typeface="Poppins"/>
              <a:sym typeface="Poppins"/>
            </a:endParaRPr>
          </a:p>
        </p:txBody>
      </p:sp>
      <p:sp>
        <p:nvSpPr>
          <p:cNvPr id="520" name="Google Shape;520;p16"/>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7"/>
          <p:cNvSpPr/>
          <p:nvPr/>
        </p:nvSpPr>
        <p:spPr>
          <a:xfrm>
            <a:off x="0" y="-36000"/>
            <a:ext cx="56700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7"/>
          <p:cNvSpPr txBox="1"/>
          <p:nvPr>
            <p:ph idx="2" type="body"/>
          </p:nvPr>
        </p:nvSpPr>
        <p:spPr>
          <a:xfrm>
            <a:off x="7436924" y="1489200"/>
            <a:ext cx="9855300" cy="7234500"/>
          </a:xfrm>
          <a:prstGeom prst="rect">
            <a:avLst/>
          </a:prstGeom>
          <a:noFill/>
          <a:ln>
            <a:noFill/>
          </a:ln>
        </p:spPr>
        <p:txBody>
          <a:bodyPr anchorCtr="0" anchor="t" bIns="182850" lIns="182850" spcFirstLastPara="1" rIns="182850" wrap="square" tIns="182850">
            <a:spAutoFit/>
          </a:bodyPr>
          <a:lstStyle/>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Avantajlar</a:t>
            </a:r>
            <a:endParaRPr/>
          </a:p>
          <a:p>
            <a:pPr indent="-342900" lvl="0" marL="342900" rtl="0" algn="l">
              <a:lnSpc>
                <a:spcPct val="115000"/>
              </a:lnSpc>
              <a:spcBef>
                <a:spcPts val="1000"/>
              </a:spcBef>
              <a:spcAft>
                <a:spcPts val="0"/>
              </a:spcAft>
              <a:buClr>
                <a:schemeClr val="dk1"/>
              </a:buClr>
              <a:buSzPts val="2400"/>
              <a:buChar char="●"/>
            </a:pPr>
            <a:r>
              <a:rPr i="1" lang="tr-TR" sz="2400">
                <a:solidFill>
                  <a:schemeClr val="dk1"/>
                </a:solidFill>
                <a:latin typeface="Poppins"/>
                <a:ea typeface="Poppins"/>
                <a:cs typeface="Poppins"/>
                <a:sym typeface="Poppins"/>
              </a:rPr>
              <a:t>Microsoft Ekosistemiyle Güçlü Entegrasyon:</a:t>
            </a:r>
            <a:r>
              <a:rPr lang="tr-TR" sz="2400">
                <a:solidFill>
                  <a:schemeClr val="dk1"/>
                </a:solidFill>
                <a:latin typeface="Poppins"/>
                <a:ea typeface="Poppins"/>
                <a:cs typeface="Poppins"/>
                <a:sym typeface="Poppins"/>
              </a:rPr>
              <a:t> Excel, Azure, SQL Server gibi araçlarla entegrasyonu mükemmeldir.</a:t>
            </a:r>
            <a:endParaRPr sz="2400"/>
          </a:p>
          <a:p>
            <a:pPr indent="-342900" lvl="0" marL="342900" rtl="0" algn="l">
              <a:lnSpc>
                <a:spcPct val="115000"/>
              </a:lnSpc>
              <a:spcBef>
                <a:spcPts val="1000"/>
              </a:spcBef>
              <a:spcAft>
                <a:spcPts val="0"/>
              </a:spcAft>
              <a:buClr>
                <a:schemeClr val="dk1"/>
              </a:buClr>
              <a:buSzPts val="2400"/>
              <a:buChar char="●"/>
            </a:pPr>
            <a:r>
              <a:rPr i="1" lang="tr-TR" sz="2400">
                <a:solidFill>
                  <a:schemeClr val="dk1"/>
                </a:solidFill>
                <a:latin typeface="Poppins"/>
                <a:ea typeface="Poppins"/>
                <a:cs typeface="Poppins"/>
                <a:sym typeface="Poppins"/>
              </a:rPr>
              <a:t>Geniş Veri Kaynakları Desteği:</a:t>
            </a:r>
            <a:r>
              <a:rPr lang="tr-TR" sz="2400">
                <a:solidFill>
                  <a:schemeClr val="dk1"/>
                </a:solidFill>
                <a:latin typeface="Poppins"/>
                <a:ea typeface="Poppins"/>
                <a:cs typeface="Poppins"/>
                <a:sym typeface="Poppins"/>
              </a:rPr>
              <a:t> Veri kaynaklarına bağlanmak ve veri güncellemesini otomatikleştirmek kolaydır.</a:t>
            </a:r>
            <a:endParaRPr sz="2400"/>
          </a:p>
          <a:p>
            <a:pPr indent="-342900" lvl="0" marL="342900" rtl="0" algn="l">
              <a:lnSpc>
                <a:spcPct val="115000"/>
              </a:lnSpc>
              <a:spcBef>
                <a:spcPts val="1000"/>
              </a:spcBef>
              <a:spcAft>
                <a:spcPts val="0"/>
              </a:spcAft>
              <a:buClr>
                <a:schemeClr val="dk1"/>
              </a:buClr>
              <a:buSzPts val="2400"/>
              <a:buChar char="●"/>
            </a:pPr>
            <a:r>
              <a:rPr i="1" lang="tr-TR" sz="2400">
                <a:solidFill>
                  <a:schemeClr val="dk1"/>
                </a:solidFill>
                <a:latin typeface="Poppins"/>
                <a:ea typeface="Poppins"/>
                <a:cs typeface="Poppins"/>
                <a:sym typeface="Poppins"/>
              </a:rPr>
              <a:t>Maliyet Avantajı:</a:t>
            </a:r>
            <a:r>
              <a:rPr lang="tr-TR" sz="2400">
                <a:solidFill>
                  <a:schemeClr val="dk1"/>
                </a:solidFill>
                <a:latin typeface="Poppins"/>
                <a:ea typeface="Poppins"/>
                <a:cs typeface="Poppins"/>
                <a:sym typeface="Poppins"/>
              </a:rPr>
              <a:t> </a:t>
            </a:r>
            <a:r>
              <a:rPr lang="tr-TR" sz="2400">
                <a:solidFill>
                  <a:schemeClr val="dk1"/>
                </a:solidFill>
              </a:rPr>
              <a:t>BI araçları arasında</a:t>
            </a:r>
            <a:r>
              <a:rPr lang="tr-TR" sz="2400">
                <a:solidFill>
                  <a:schemeClr val="dk1"/>
                </a:solidFill>
                <a:latin typeface="Poppins"/>
                <a:ea typeface="Poppins"/>
                <a:cs typeface="Poppins"/>
                <a:sym typeface="Poppins"/>
              </a:rPr>
              <a:t> daha uygun maliyetli olup, küçük işletmeler için iyi bir çözümdür.</a:t>
            </a:r>
            <a:endParaRPr sz="2400"/>
          </a:p>
          <a:p>
            <a:pPr indent="-342900" lvl="0" marL="342900" rtl="0" algn="l">
              <a:lnSpc>
                <a:spcPct val="115000"/>
              </a:lnSpc>
              <a:spcBef>
                <a:spcPts val="1000"/>
              </a:spcBef>
              <a:spcAft>
                <a:spcPts val="0"/>
              </a:spcAft>
              <a:buClr>
                <a:schemeClr val="dk1"/>
              </a:buClr>
              <a:buSzPts val="2400"/>
              <a:buChar char="●"/>
            </a:pPr>
            <a:r>
              <a:rPr i="1" lang="tr-TR" sz="2400">
                <a:solidFill>
                  <a:schemeClr val="dk1"/>
                </a:solidFill>
                <a:latin typeface="Poppins"/>
                <a:ea typeface="Poppins"/>
                <a:cs typeface="Poppins"/>
                <a:sym typeface="Poppins"/>
              </a:rPr>
              <a:t>Gelişmiş Dashboard ve Raporlama Yeteneği:</a:t>
            </a:r>
            <a:r>
              <a:rPr lang="tr-TR" sz="2400">
                <a:solidFill>
                  <a:schemeClr val="dk1"/>
                </a:solidFill>
                <a:latin typeface="Poppins"/>
                <a:ea typeface="Poppins"/>
                <a:cs typeface="Poppins"/>
                <a:sym typeface="Poppins"/>
              </a:rPr>
              <a:t> İleri düzey rapor ve dashboardlar oluşturmak için ideal.</a:t>
            </a:r>
            <a:endParaRPr sz="2400"/>
          </a:p>
          <a:p>
            <a:pPr indent="0" lvl="1" marL="457200" rtl="0" algn="l">
              <a:lnSpc>
                <a:spcPct val="100000"/>
              </a:lnSpc>
              <a:spcBef>
                <a:spcPts val="0"/>
              </a:spcBef>
              <a:spcAft>
                <a:spcPts val="0"/>
              </a:spcAft>
              <a:buClr>
                <a:srgbClr val="212020"/>
              </a:buClr>
              <a:buSzPts val="2400"/>
              <a:buNone/>
            </a:pPr>
            <a:r>
              <a:t/>
            </a:r>
            <a:endParaRPr b="0" i="0" u="none" cap="none" strike="noStrike">
              <a:solidFill>
                <a:schemeClr val="dk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Dezavantajlar</a:t>
            </a:r>
            <a:endParaRPr/>
          </a:p>
          <a:p>
            <a:pPr indent="-342900" lvl="0" marL="342900" rtl="0" algn="l">
              <a:lnSpc>
                <a:spcPct val="115000"/>
              </a:lnSpc>
              <a:spcBef>
                <a:spcPts val="1000"/>
              </a:spcBef>
              <a:spcAft>
                <a:spcPts val="0"/>
              </a:spcAft>
              <a:buClr>
                <a:schemeClr val="dk1"/>
              </a:buClr>
              <a:buSzPts val="2400"/>
              <a:buChar char="●"/>
            </a:pPr>
            <a:r>
              <a:rPr b="0" i="1" lang="tr-TR" sz="2400" u="none" cap="none" strike="noStrike">
                <a:solidFill>
                  <a:schemeClr val="dk1"/>
                </a:solidFill>
                <a:latin typeface="Poppins"/>
                <a:ea typeface="Poppins"/>
                <a:cs typeface="Poppins"/>
                <a:sym typeface="Poppins"/>
              </a:rPr>
              <a:t>Karmaşık Arayüz:</a:t>
            </a:r>
            <a:r>
              <a:rPr b="0" i="0" lang="tr-TR" sz="2400" u="none" cap="none" strike="noStrike">
                <a:solidFill>
                  <a:schemeClr val="dk1"/>
                </a:solidFill>
                <a:latin typeface="Poppins"/>
                <a:ea typeface="Poppins"/>
                <a:cs typeface="Poppins"/>
                <a:sym typeface="Poppins"/>
              </a:rPr>
              <a:t> Excel’e kıyasla öğrenme eğrisi yüksektir.</a:t>
            </a:r>
            <a:endParaRPr sz="2400"/>
          </a:p>
          <a:p>
            <a:pPr indent="-342900" lvl="0" marL="342900" rtl="0" algn="l">
              <a:lnSpc>
                <a:spcPct val="115000"/>
              </a:lnSpc>
              <a:spcBef>
                <a:spcPts val="1000"/>
              </a:spcBef>
              <a:spcAft>
                <a:spcPts val="0"/>
              </a:spcAft>
              <a:buClr>
                <a:schemeClr val="dk1"/>
              </a:buClr>
              <a:buSzPts val="2400"/>
              <a:buChar char="●"/>
            </a:pPr>
            <a:r>
              <a:rPr b="0" i="1" lang="tr-TR" sz="2400" u="none" cap="none" strike="noStrike">
                <a:solidFill>
                  <a:schemeClr val="dk1"/>
                </a:solidFill>
                <a:latin typeface="Poppins"/>
                <a:ea typeface="Poppins"/>
                <a:cs typeface="Poppins"/>
                <a:sym typeface="Poppins"/>
              </a:rPr>
              <a:t>İnteraktif Görselleştirme: </a:t>
            </a:r>
            <a:r>
              <a:rPr b="0" i="0" lang="tr-TR" sz="2400" u="none" cap="none" strike="noStrike">
                <a:solidFill>
                  <a:schemeClr val="dk1"/>
                </a:solidFill>
                <a:latin typeface="Poppins"/>
                <a:ea typeface="Poppins"/>
                <a:cs typeface="Poppins"/>
                <a:sym typeface="Poppins"/>
              </a:rPr>
              <a:t>Tableau kadar interaktif görselleştirme yeteneklerine sahip değildir.</a:t>
            </a:r>
            <a:endParaRPr sz="2400"/>
          </a:p>
        </p:txBody>
      </p:sp>
      <p:sp>
        <p:nvSpPr>
          <p:cNvPr id="527" name="Google Shape;527;p17"/>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528" name="Google Shape;528;p17"/>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529" name="Google Shape;529;p17"/>
          <p:cNvSpPr txBox="1"/>
          <p:nvPr>
            <p:ph type="title"/>
          </p:nvPr>
        </p:nvSpPr>
        <p:spPr>
          <a:xfrm>
            <a:off x="626700" y="3500364"/>
            <a:ext cx="5022600" cy="1138713"/>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Power BI</a:t>
            </a:r>
            <a:endParaRPr b="1" sz="5000">
              <a:solidFill>
                <a:schemeClr val="lt1"/>
              </a:solidFill>
              <a:latin typeface="Poppins"/>
              <a:ea typeface="Poppins"/>
              <a:cs typeface="Poppins"/>
              <a:sym typeface="Poppins"/>
            </a:endParaRPr>
          </a:p>
        </p:txBody>
      </p:sp>
      <p:sp>
        <p:nvSpPr>
          <p:cNvPr id="530" name="Google Shape;530;p17"/>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sz="2800">
                <a:solidFill>
                  <a:schemeClr val="lt1"/>
                </a:solidFill>
                <a:latin typeface="Poppins"/>
                <a:ea typeface="Poppins"/>
                <a:cs typeface="Poppins"/>
                <a:sym typeface="Poppins"/>
              </a:rPr>
              <a:t>Araçlar</a:t>
            </a:r>
            <a:endParaRPr b="1" sz="2800">
              <a:solidFill>
                <a:schemeClr val="lt1"/>
              </a:solidFill>
              <a:latin typeface="Poppins"/>
              <a:ea typeface="Poppins"/>
              <a:cs typeface="Poppins"/>
              <a:sym typeface="Poppins"/>
            </a:endParaRPr>
          </a:p>
        </p:txBody>
      </p:sp>
      <p:sp>
        <p:nvSpPr>
          <p:cNvPr id="531" name="Google Shape;531;p17"/>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8"/>
          <p:cNvSpPr/>
          <p:nvPr/>
        </p:nvSpPr>
        <p:spPr>
          <a:xfrm>
            <a:off x="0" y="-36000"/>
            <a:ext cx="56700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8"/>
          <p:cNvSpPr txBox="1"/>
          <p:nvPr>
            <p:ph idx="2" type="body"/>
          </p:nvPr>
        </p:nvSpPr>
        <p:spPr>
          <a:xfrm>
            <a:off x="7436924" y="2015250"/>
            <a:ext cx="9855300" cy="7659300"/>
          </a:xfrm>
          <a:prstGeom prst="rect">
            <a:avLst/>
          </a:prstGeom>
          <a:noFill/>
          <a:ln>
            <a:noFill/>
          </a:ln>
        </p:spPr>
        <p:txBody>
          <a:bodyPr anchorCtr="0" anchor="t" bIns="182850" lIns="182850" spcFirstLastPara="1" rIns="182850" wrap="square" tIns="182850">
            <a:spAutoFit/>
          </a:bodyPr>
          <a:lstStyle/>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Avantajlar</a:t>
            </a:r>
            <a:endParaRPr/>
          </a:p>
          <a:p>
            <a:pPr indent="-342900" lvl="0" marL="342900" rtl="0" algn="l">
              <a:lnSpc>
                <a:spcPct val="115000"/>
              </a:lnSpc>
              <a:spcBef>
                <a:spcPts val="1000"/>
              </a:spcBef>
              <a:spcAft>
                <a:spcPts val="0"/>
              </a:spcAft>
              <a:buClr>
                <a:schemeClr val="dk1"/>
              </a:buClr>
              <a:buSzPts val="2400"/>
              <a:buChar char="●"/>
            </a:pPr>
            <a:r>
              <a:rPr i="1" lang="tr-TR" sz="2400">
                <a:solidFill>
                  <a:schemeClr val="dk1"/>
                </a:solidFill>
                <a:latin typeface="Poppins"/>
                <a:ea typeface="Poppins"/>
                <a:cs typeface="Poppins"/>
                <a:sym typeface="Poppins"/>
              </a:rPr>
              <a:t>Ücretsiz Kullanım:</a:t>
            </a:r>
            <a:r>
              <a:rPr lang="tr-TR" sz="2400">
                <a:solidFill>
                  <a:schemeClr val="dk1"/>
                </a:solidFill>
                <a:latin typeface="Poppins"/>
                <a:ea typeface="Poppins"/>
                <a:cs typeface="Poppins"/>
                <a:sym typeface="Poppins"/>
              </a:rPr>
              <a:t> Temel kullanım için ücretsiz</a:t>
            </a:r>
            <a:r>
              <a:rPr lang="tr-TR" sz="2400">
                <a:solidFill>
                  <a:schemeClr val="dk1"/>
                </a:solidFill>
              </a:rPr>
              <a:t> bir alan sunar.</a:t>
            </a:r>
            <a:endParaRPr sz="2400"/>
          </a:p>
          <a:p>
            <a:pPr indent="-342900" lvl="0" marL="342900" rtl="0" algn="l">
              <a:lnSpc>
                <a:spcPct val="115000"/>
              </a:lnSpc>
              <a:spcBef>
                <a:spcPts val="1000"/>
              </a:spcBef>
              <a:spcAft>
                <a:spcPts val="0"/>
              </a:spcAft>
              <a:buClr>
                <a:schemeClr val="dk1"/>
              </a:buClr>
              <a:buSzPts val="2400"/>
              <a:buChar char="●"/>
            </a:pPr>
            <a:r>
              <a:rPr i="1" lang="tr-TR" sz="2400">
                <a:solidFill>
                  <a:schemeClr val="dk1"/>
                </a:solidFill>
              </a:rPr>
              <a:t>Google Cloud Entegrasyonu:</a:t>
            </a:r>
            <a:r>
              <a:rPr lang="tr-TR" sz="2400">
                <a:solidFill>
                  <a:schemeClr val="dk1"/>
                </a:solidFill>
              </a:rPr>
              <a:t> Google Cloud ekosistemiyle güçlü entegrasyona sahiptir.</a:t>
            </a:r>
            <a:endParaRPr sz="2400"/>
          </a:p>
          <a:p>
            <a:pPr indent="-342900" lvl="0" marL="342900" rtl="0" algn="l">
              <a:lnSpc>
                <a:spcPct val="115000"/>
              </a:lnSpc>
              <a:spcBef>
                <a:spcPts val="1000"/>
              </a:spcBef>
              <a:spcAft>
                <a:spcPts val="0"/>
              </a:spcAft>
              <a:buClr>
                <a:schemeClr val="dk1"/>
              </a:buClr>
              <a:buSzPts val="2400"/>
              <a:buChar char="●"/>
            </a:pPr>
            <a:r>
              <a:rPr i="1" lang="tr-TR" sz="2400">
                <a:solidFill>
                  <a:schemeClr val="dk1"/>
                </a:solidFill>
                <a:latin typeface="Poppins"/>
                <a:ea typeface="Poppins"/>
                <a:cs typeface="Poppins"/>
                <a:sym typeface="Poppins"/>
              </a:rPr>
              <a:t>Kolay Paylaşım:</a:t>
            </a:r>
            <a:r>
              <a:rPr lang="tr-TR" sz="2400">
                <a:solidFill>
                  <a:schemeClr val="dk1"/>
                </a:solidFill>
                <a:latin typeface="Poppins"/>
                <a:ea typeface="Poppins"/>
                <a:cs typeface="Poppins"/>
                <a:sym typeface="Poppins"/>
              </a:rPr>
              <a:t> Raporları web üzerinden kolayca paylaşabilir ve işbirliği yapılabilir.</a:t>
            </a:r>
            <a:endParaRPr sz="2400"/>
          </a:p>
          <a:p>
            <a:pPr indent="0" lvl="1" marL="457200" rtl="0" algn="l">
              <a:lnSpc>
                <a:spcPct val="100000"/>
              </a:lnSpc>
              <a:spcBef>
                <a:spcPts val="0"/>
              </a:spcBef>
              <a:spcAft>
                <a:spcPts val="0"/>
              </a:spcAft>
              <a:buClr>
                <a:srgbClr val="212020"/>
              </a:buClr>
              <a:buSzPts val="2400"/>
              <a:buNone/>
            </a:pPr>
            <a:r>
              <a:t/>
            </a:r>
            <a:endParaRPr b="0" i="0" u="none" cap="none" strike="noStrike">
              <a:solidFill>
                <a:schemeClr val="dk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Dezavantajlar</a:t>
            </a:r>
            <a:endParaRPr/>
          </a:p>
          <a:p>
            <a:pPr indent="-342900" lvl="0" marL="342900" rtl="0" algn="l">
              <a:lnSpc>
                <a:spcPct val="115000"/>
              </a:lnSpc>
              <a:spcBef>
                <a:spcPts val="1000"/>
              </a:spcBef>
              <a:spcAft>
                <a:spcPts val="0"/>
              </a:spcAft>
              <a:buClr>
                <a:schemeClr val="dk1"/>
              </a:buClr>
              <a:buSzPts val="2400"/>
              <a:buChar char="●"/>
            </a:pPr>
            <a:r>
              <a:rPr b="0" i="1" lang="tr-TR" sz="2400" u="none" cap="none" strike="noStrike">
                <a:solidFill>
                  <a:schemeClr val="dk1"/>
                </a:solidFill>
                <a:latin typeface="Poppins"/>
                <a:ea typeface="Poppins"/>
                <a:cs typeface="Poppins"/>
                <a:sym typeface="Poppins"/>
              </a:rPr>
              <a:t>Kısıtlı Veri Manipülasyonu:</a:t>
            </a:r>
            <a:r>
              <a:rPr b="0" i="0" lang="tr-TR" sz="2400" u="none" cap="none" strike="noStrike">
                <a:solidFill>
                  <a:schemeClr val="dk1"/>
                </a:solidFill>
                <a:latin typeface="Poppins"/>
                <a:ea typeface="Poppins"/>
                <a:cs typeface="Poppins"/>
                <a:sym typeface="Poppins"/>
              </a:rPr>
              <a:t> Veri işleme ve temizleme yetenekleri sınırlıdır.</a:t>
            </a:r>
            <a:endParaRPr sz="2400"/>
          </a:p>
          <a:p>
            <a:pPr indent="-342900" lvl="0" marL="342900" rtl="0" algn="l">
              <a:lnSpc>
                <a:spcPct val="115000"/>
              </a:lnSpc>
              <a:spcBef>
                <a:spcPts val="1000"/>
              </a:spcBef>
              <a:spcAft>
                <a:spcPts val="0"/>
              </a:spcAft>
              <a:buClr>
                <a:schemeClr val="dk1"/>
              </a:buClr>
              <a:buSzPts val="2400"/>
              <a:buChar char="●"/>
            </a:pPr>
            <a:r>
              <a:rPr b="0" i="1" lang="tr-TR" sz="2400" u="none" cap="none" strike="noStrike">
                <a:solidFill>
                  <a:schemeClr val="dk1"/>
                </a:solidFill>
                <a:latin typeface="Poppins"/>
                <a:ea typeface="Poppins"/>
                <a:cs typeface="Poppins"/>
                <a:sym typeface="Poppins"/>
              </a:rPr>
              <a:t>Görselleştirme Seçenekleri:</a:t>
            </a:r>
            <a:r>
              <a:rPr b="0" i="0" lang="tr-TR" sz="2400" u="none" cap="none" strike="noStrike">
                <a:solidFill>
                  <a:schemeClr val="dk1"/>
                </a:solidFill>
                <a:latin typeface="Poppins"/>
                <a:ea typeface="Poppins"/>
                <a:cs typeface="Poppins"/>
                <a:sym typeface="Poppins"/>
              </a:rPr>
              <a:t> Tableau ve Power BI’a kıyasla daha sınırlı görselleştirme imkanı sunar.</a:t>
            </a:r>
            <a:endParaRPr b="0" i="0" sz="2400" u="none" cap="none" strike="noStrike">
              <a:solidFill>
                <a:schemeClr val="dk1"/>
              </a:solidFill>
              <a:latin typeface="Poppins"/>
              <a:ea typeface="Poppins"/>
              <a:cs typeface="Poppins"/>
              <a:sym typeface="Poppins"/>
            </a:endParaRPr>
          </a:p>
          <a:p>
            <a:pPr indent="-381000" lvl="0" marL="457200" rtl="0" algn="l">
              <a:spcBef>
                <a:spcPts val="1000"/>
              </a:spcBef>
              <a:spcAft>
                <a:spcPts val="0"/>
              </a:spcAft>
              <a:buClr>
                <a:schemeClr val="dk1"/>
              </a:buClr>
              <a:buSzPts val="2400"/>
              <a:buChar char="●"/>
            </a:pPr>
            <a:r>
              <a:rPr i="1" lang="tr-TR" sz="2400">
                <a:solidFill>
                  <a:schemeClr val="dk1"/>
                </a:solidFill>
              </a:rPr>
              <a:t>İleri Seviye Öğrenme Gereksinimi:</a:t>
            </a:r>
            <a:r>
              <a:rPr lang="tr-TR" sz="2400">
                <a:solidFill>
                  <a:schemeClr val="dk1"/>
                </a:solidFill>
              </a:rPr>
              <a:t> Veri modelleme ve sorgu yeteneklerinden faydalanmak için teknik bilgi gerektirir.</a:t>
            </a:r>
            <a:endParaRPr sz="2400">
              <a:solidFill>
                <a:schemeClr val="dk1"/>
              </a:solidFill>
            </a:endParaRPr>
          </a:p>
        </p:txBody>
      </p:sp>
      <p:sp>
        <p:nvSpPr>
          <p:cNvPr id="538" name="Google Shape;538;p18"/>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539" name="Google Shape;539;p18"/>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540" name="Google Shape;540;p18"/>
          <p:cNvSpPr txBox="1"/>
          <p:nvPr>
            <p:ph type="title"/>
          </p:nvPr>
        </p:nvSpPr>
        <p:spPr>
          <a:xfrm>
            <a:off x="626700" y="3500364"/>
            <a:ext cx="5022600" cy="1139100"/>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Looker </a:t>
            </a:r>
            <a:r>
              <a:rPr lang="tr-TR" sz="5000"/>
              <a:t>Studio</a:t>
            </a:r>
            <a:endParaRPr b="1" sz="5000">
              <a:solidFill>
                <a:schemeClr val="lt1"/>
              </a:solidFill>
              <a:latin typeface="Poppins"/>
              <a:ea typeface="Poppins"/>
              <a:cs typeface="Poppins"/>
              <a:sym typeface="Poppins"/>
            </a:endParaRPr>
          </a:p>
        </p:txBody>
      </p:sp>
      <p:sp>
        <p:nvSpPr>
          <p:cNvPr id="541" name="Google Shape;541;p18"/>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sz="2800">
                <a:solidFill>
                  <a:schemeClr val="lt1"/>
                </a:solidFill>
                <a:latin typeface="Poppins"/>
                <a:ea typeface="Poppins"/>
                <a:cs typeface="Poppins"/>
                <a:sym typeface="Poppins"/>
              </a:rPr>
              <a:t>Araçlar</a:t>
            </a:r>
            <a:endParaRPr b="1" sz="2800">
              <a:solidFill>
                <a:schemeClr val="lt1"/>
              </a:solidFill>
              <a:latin typeface="Poppins"/>
              <a:ea typeface="Poppins"/>
              <a:cs typeface="Poppins"/>
              <a:sym typeface="Poppins"/>
            </a:endParaRPr>
          </a:p>
        </p:txBody>
      </p:sp>
      <p:sp>
        <p:nvSpPr>
          <p:cNvPr id="542" name="Google Shape;542;p18"/>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9"/>
          <p:cNvSpPr/>
          <p:nvPr/>
        </p:nvSpPr>
        <p:spPr>
          <a:xfrm>
            <a:off x="0" y="-36000"/>
            <a:ext cx="56700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9"/>
          <p:cNvSpPr txBox="1"/>
          <p:nvPr>
            <p:ph idx="2" type="body"/>
          </p:nvPr>
        </p:nvSpPr>
        <p:spPr>
          <a:xfrm>
            <a:off x="7436924" y="1802850"/>
            <a:ext cx="9855300" cy="6681300"/>
          </a:xfrm>
          <a:prstGeom prst="rect">
            <a:avLst/>
          </a:prstGeom>
          <a:noFill/>
          <a:ln>
            <a:noFill/>
          </a:ln>
        </p:spPr>
        <p:txBody>
          <a:bodyPr anchorCtr="0" anchor="t" bIns="182850" lIns="182850" spcFirstLastPara="1" rIns="182850" wrap="square" tIns="182850">
            <a:spAutoFit/>
          </a:bodyPr>
          <a:lstStyle/>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Avantajlar</a:t>
            </a:r>
            <a:endParaRPr/>
          </a:p>
          <a:p>
            <a:pPr indent="-342900" lvl="0" marL="342900" rtl="0" algn="l">
              <a:lnSpc>
                <a:spcPct val="115000"/>
              </a:lnSpc>
              <a:spcBef>
                <a:spcPts val="1000"/>
              </a:spcBef>
              <a:spcAft>
                <a:spcPts val="0"/>
              </a:spcAft>
              <a:buClr>
                <a:schemeClr val="dk1"/>
              </a:buClr>
              <a:buSzPts val="2400"/>
              <a:buChar char="●"/>
            </a:pPr>
            <a:r>
              <a:rPr i="1" lang="tr-TR" sz="2400">
                <a:solidFill>
                  <a:schemeClr val="dk1"/>
                </a:solidFill>
              </a:rPr>
              <a:t>Gelişmiş</a:t>
            </a:r>
            <a:r>
              <a:rPr i="1" lang="tr-TR" sz="2400">
                <a:solidFill>
                  <a:schemeClr val="dk1"/>
                </a:solidFill>
                <a:latin typeface="Poppins"/>
                <a:ea typeface="Poppins"/>
                <a:cs typeface="Poppins"/>
                <a:sym typeface="Poppins"/>
              </a:rPr>
              <a:t> Veri Manipülasyonu:</a:t>
            </a:r>
            <a:r>
              <a:rPr lang="tr-TR" sz="2400">
                <a:solidFill>
                  <a:schemeClr val="dk1"/>
                </a:solidFill>
                <a:latin typeface="Poppins"/>
                <a:ea typeface="Poppins"/>
                <a:cs typeface="Poppins"/>
                <a:sym typeface="Poppins"/>
              </a:rPr>
              <a:t> Veriyi işleme ve analiz etme konusunda güçlü özelliklere sahiptir.</a:t>
            </a:r>
            <a:endParaRPr sz="2400"/>
          </a:p>
          <a:p>
            <a:pPr indent="-342900" lvl="0" marL="342900" rtl="0" algn="l">
              <a:lnSpc>
                <a:spcPct val="115000"/>
              </a:lnSpc>
              <a:spcBef>
                <a:spcPts val="1000"/>
              </a:spcBef>
              <a:spcAft>
                <a:spcPts val="0"/>
              </a:spcAft>
              <a:buClr>
                <a:schemeClr val="dk1"/>
              </a:buClr>
              <a:buSzPts val="2400"/>
              <a:buChar char="●"/>
            </a:pPr>
            <a:r>
              <a:rPr i="1" lang="tr-TR" sz="2400">
                <a:solidFill>
                  <a:schemeClr val="dk1"/>
                </a:solidFill>
                <a:latin typeface="Poppins"/>
                <a:ea typeface="Poppins"/>
                <a:cs typeface="Poppins"/>
                <a:sym typeface="Poppins"/>
              </a:rPr>
              <a:t>Gelişmiş Veri Keşfi:</a:t>
            </a:r>
            <a:r>
              <a:rPr lang="tr-TR" sz="2400">
                <a:solidFill>
                  <a:schemeClr val="dk1"/>
                </a:solidFill>
                <a:latin typeface="Poppins"/>
                <a:ea typeface="Poppins"/>
                <a:cs typeface="Poppins"/>
                <a:sym typeface="Poppins"/>
              </a:rPr>
              <a:t> Veri bağlantıları kurarken ilişkileri otomatik olarak keşfedebilir.</a:t>
            </a:r>
            <a:endParaRPr sz="2400"/>
          </a:p>
          <a:p>
            <a:pPr indent="-342900" lvl="0" marL="342900" rtl="0" algn="l">
              <a:lnSpc>
                <a:spcPct val="115000"/>
              </a:lnSpc>
              <a:spcBef>
                <a:spcPts val="1000"/>
              </a:spcBef>
              <a:spcAft>
                <a:spcPts val="0"/>
              </a:spcAft>
              <a:buClr>
                <a:schemeClr val="dk1"/>
              </a:buClr>
              <a:buSzPts val="2400"/>
              <a:buChar char="●"/>
            </a:pPr>
            <a:r>
              <a:rPr i="1" lang="tr-TR" sz="2400">
                <a:solidFill>
                  <a:schemeClr val="dk1"/>
                </a:solidFill>
                <a:latin typeface="Poppins"/>
                <a:ea typeface="Poppins"/>
                <a:cs typeface="Poppins"/>
                <a:sym typeface="Poppins"/>
              </a:rPr>
              <a:t>Etkin İşbirliği:</a:t>
            </a:r>
            <a:r>
              <a:rPr lang="tr-TR" sz="2400">
                <a:solidFill>
                  <a:schemeClr val="dk1"/>
                </a:solidFill>
                <a:latin typeface="Poppins"/>
                <a:ea typeface="Poppins"/>
                <a:cs typeface="Poppins"/>
                <a:sym typeface="Poppins"/>
              </a:rPr>
              <a:t> Çeşitli kullanıcıların aynı rapor üzerinde çalışabilmesini sağlar.</a:t>
            </a:r>
            <a:endParaRPr sz="2400"/>
          </a:p>
          <a:p>
            <a:pPr indent="0" lvl="1" marL="457200" rtl="0" algn="l">
              <a:lnSpc>
                <a:spcPct val="100000"/>
              </a:lnSpc>
              <a:spcBef>
                <a:spcPts val="0"/>
              </a:spcBef>
              <a:spcAft>
                <a:spcPts val="0"/>
              </a:spcAft>
              <a:buClr>
                <a:srgbClr val="212020"/>
              </a:buClr>
              <a:buSzPts val="2400"/>
              <a:buNone/>
            </a:pPr>
            <a:r>
              <a:t/>
            </a:r>
            <a:endParaRPr b="0" i="0" u="none" cap="none" strike="noStrike">
              <a:solidFill>
                <a:schemeClr val="dk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Dezavantajlar</a:t>
            </a:r>
            <a:endParaRPr/>
          </a:p>
          <a:p>
            <a:pPr indent="-342900" lvl="0" marL="342900" rtl="0" algn="l">
              <a:lnSpc>
                <a:spcPct val="115000"/>
              </a:lnSpc>
              <a:spcBef>
                <a:spcPts val="1000"/>
              </a:spcBef>
              <a:spcAft>
                <a:spcPts val="0"/>
              </a:spcAft>
              <a:buClr>
                <a:schemeClr val="dk1"/>
              </a:buClr>
              <a:buSzPts val="2400"/>
              <a:buChar char="●"/>
            </a:pPr>
            <a:r>
              <a:rPr b="0" i="1" lang="tr-TR" sz="2400" u="none" cap="none" strike="noStrike">
                <a:solidFill>
                  <a:schemeClr val="dk1"/>
                </a:solidFill>
                <a:latin typeface="Poppins"/>
                <a:ea typeface="Poppins"/>
                <a:cs typeface="Poppins"/>
                <a:sym typeface="Poppins"/>
              </a:rPr>
              <a:t>Yüksek Maliyet:</a:t>
            </a:r>
            <a:r>
              <a:rPr b="0" lang="tr-TR" sz="2400" u="none" cap="none" strike="noStrike">
                <a:solidFill>
                  <a:schemeClr val="dk1"/>
                </a:solidFill>
                <a:latin typeface="Poppins"/>
                <a:ea typeface="Poppins"/>
                <a:cs typeface="Poppins"/>
                <a:sym typeface="Poppins"/>
              </a:rPr>
              <a:t> Lisans maliyetleri genellikle yüksek olduğundan, büyük şirketler için daha uygundur.</a:t>
            </a:r>
            <a:endParaRPr sz="2400"/>
          </a:p>
          <a:p>
            <a:pPr indent="-342900" lvl="0" marL="342900" rtl="0" algn="l">
              <a:lnSpc>
                <a:spcPct val="115000"/>
              </a:lnSpc>
              <a:spcBef>
                <a:spcPts val="1000"/>
              </a:spcBef>
              <a:spcAft>
                <a:spcPts val="0"/>
              </a:spcAft>
              <a:buClr>
                <a:schemeClr val="dk1"/>
              </a:buClr>
              <a:buSzPts val="2400"/>
              <a:buChar char="●"/>
            </a:pPr>
            <a:r>
              <a:rPr b="0" i="1" lang="tr-TR" sz="2400" u="none" cap="none" strike="noStrike">
                <a:solidFill>
                  <a:schemeClr val="dk1"/>
                </a:solidFill>
                <a:latin typeface="Poppins"/>
                <a:ea typeface="Poppins"/>
                <a:cs typeface="Poppins"/>
                <a:sym typeface="Poppins"/>
              </a:rPr>
              <a:t>Öğrenme Eğrisi:</a:t>
            </a:r>
            <a:r>
              <a:rPr b="0" lang="tr-TR" sz="2400" u="none" cap="none" strike="noStrike">
                <a:solidFill>
                  <a:schemeClr val="dk1"/>
                </a:solidFill>
                <a:latin typeface="Poppins"/>
                <a:ea typeface="Poppins"/>
                <a:cs typeface="Poppins"/>
                <a:sym typeface="Poppins"/>
              </a:rPr>
              <a:t> Başlangıç için öğrenme eğrisi diğer araçlara göre daha yüksek olabilir.</a:t>
            </a:r>
            <a:endParaRPr sz="2400"/>
          </a:p>
        </p:txBody>
      </p:sp>
      <p:sp>
        <p:nvSpPr>
          <p:cNvPr id="549" name="Google Shape;549;p19"/>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550" name="Google Shape;550;p19"/>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551" name="Google Shape;551;p19"/>
          <p:cNvSpPr txBox="1"/>
          <p:nvPr>
            <p:ph type="title"/>
          </p:nvPr>
        </p:nvSpPr>
        <p:spPr>
          <a:xfrm>
            <a:off x="626700" y="3500364"/>
            <a:ext cx="5022600" cy="1138713"/>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Qlik Sense</a:t>
            </a:r>
            <a:endParaRPr b="1" sz="5000">
              <a:solidFill>
                <a:schemeClr val="lt1"/>
              </a:solidFill>
              <a:latin typeface="Poppins"/>
              <a:ea typeface="Poppins"/>
              <a:cs typeface="Poppins"/>
              <a:sym typeface="Poppins"/>
            </a:endParaRPr>
          </a:p>
        </p:txBody>
      </p:sp>
      <p:sp>
        <p:nvSpPr>
          <p:cNvPr id="552" name="Google Shape;552;p19"/>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sz="2800">
                <a:solidFill>
                  <a:schemeClr val="lt1"/>
                </a:solidFill>
                <a:latin typeface="Poppins"/>
                <a:ea typeface="Poppins"/>
                <a:cs typeface="Poppins"/>
                <a:sym typeface="Poppins"/>
              </a:rPr>
              <a:t>Araçlar</a:t>
            </a:r>
            <a:endParaRPr b="1" sz="2800">
              <a:solidFill>
                <a:schemeClr val="lt1"/>
              </a:solidFill>
              <a:latin typeface="Poppins"/>
              <a:ea typeface="Poppins"/>
              <a:cs typeface="Poppins"/>
              <a:sym typeface="Poppins"/>
            </a:endParaRPr>
          </a:p>
        </p:txBody>
      </p:sp>
      <p:sp>
        <p:nvSpPr>
          <p:cNvPr id="553" name="Google Shape;553;p19"/>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metin, ofis malzemesi, alet, kalıcı, sabit, kırtasiye içeren bir resim&#10;&#10;Açıklama otomatik olarak oluşturuldu" id="299" name="Google Shape;299;p2"/>
          <p:cNvPicPr preferRelativeResize="0"/>
          <p:nvPr/>
        </p:nvPicPr>
        <p:blipFill rotWithShape="1">
          <a:blip r:embed="rId3">
            <a:alphaModFix/>
          </a:blip>
          <a:srcRect b="1168" l="25205" r="19415" t="-1168"/>
          <a:stretch/>
        </p:blipFill>
        <p:spPr>
          <a:xfrm>
            <a:off x="0" y="0"/>
            <a:ext cx="8545452" cy="10287000"/>
          </a:xfrm>
          <a:prstGeom prst="rect">
            <a:avLst/>
          </a:prstGeom>
          <a:noFill/>
          <a:ln>
            <a:noFill/>
          </a:ln>
        </p:spPr>
      </p:pic>
      <p:pic>
        <p:nvPicPr>
          <p:cNvPr id="300" name="Google Shape;300;p2"/>
          <p:cNvPicPr preferRelativeResize="0"/>
          <p:nvPr/>
        </p:nvPicPr>
        <p:blipFill rotWithShape="1">
          <a:blip r:embed="rId4">
            <a:alphaModFix/>
          </a:blip>
          <a:srcRect b="0" l="0" r="-9063" t="0"/>
          <a:stretch/>
        </p:blipFill>
        <p:spPr>
          <a:xfrm>
            <a:off x="-541650" y="6788500"/>
            <a:ext cx="2117425" cy="1913526"/>
          </a:xfrm>
          <a:prstGeom prst="rect">
            <a:avLst/>
          </a:prstGeom>
          <a:noFill/>
          <a:ln>
            <a:noFill/>
          </a:ln>
        </p:spPr>
      </p:pic>
      <p:sp>
        <p:nvSpPr>
          <p:cNvPr id="301" name="Google Shape;301;p2"/>
          <p:cNvSpPr txBox="1"/>
          <p:nvPr>
            <p:ph type="title"/>
          </p:nvPr>
        </p:nvSpPr>
        <p:spPr>
          <a:xfrm>
            <a:off x="53963" y="7701012"/>
            <a:ext cx="8437500" cy="2586000"/>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7200"/>
              <a:t>Neden veri görselleştirme?</a:t>
            </a:r>
            <a:endParaRPr sz="7200"/>
          </a:p>
        </p:txBody>
      </p:sp>
      <p:sp>
        <p:nvSpPr>
          <p:cNvPr id="302" name="Google Shape;302;p2"/>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sp>
        <p:nvSpPr>
          <p:cNvPr id="303" name="Google Shape;303;p2"/>
          <p:cNvSpPr txBox="1"/>
          <p:nvPr>
            <p:ph idx="4294967295" type="body"/>
          </p:nvPr>
        </p:nvSpPr>
        <p:spPr>
          <a:xfrm>
            <a:off x="8851200" y="2301000"/>
            <a:ext cx="8383800" cy="6239100"/>
          </a:xfrm>
          <a:prstGeom prst="rect">
            <a:avLst/>
          </a:prstGeom>
          <a:noFill/>
          <a:ln>
            <a:noFill/>
          </a:ln>
        </p:spPr>
        <p:txBody>
          <a:bodyPr anchorCtr="0" anchor="t" bIns="182850" lIns="182850" spcFirstLastPara="1" rIns="182850" wrap="square" tIns="182850">
            <a:spAutoFit/>
          </a:bodyPr>
          <a:lstStyle/>
          <a:p>
            <a:pPr indent="-381000" lvl="0" marL="457200" rtl="0" algn="just">
              <a:lnSpc>
                <a:spcPct val="150000"/>
              </a:lnSpc>
              <a:spcBef>
                <a:spcPts val="1000"/>
              </a:spcBef>
              <a:spcAft>
                <a:spcPts val="0"/>
              </a:spcAft>
              <a:buClr>
                <a:schemeClr val="lt2"/>
              </a:buClr>
              <a:buSzPts val="2400"/>
              <a:buChar char="●"/>
            </a:pPr>
            <a:r>
              <a:rPr lang="tr-TR" sz="2400"/>
              <a:t>İnsan beyni görselleri metinden </a:t>
            </a:r>
            <a:r>
              <a:rPr b="1" lang="tr-TR" sz="2400"/>
              <a:t>60.000 kat</a:t>
            </a:r>
            <a:r>
              <a:rPr lang="tr-TR" sz="2400"/>
              <a:t> daha hızlı işler.</a:t>
            </a:r>
            <a:endParaRPr/>
          </a:p>
          <a:p>
            <a:pPr indent="-381000" lvl="0" marL="457200" rtl="0" algn="just">
              <a:lnSpc>
                <a:spcPct val="150000"/>
              </a:lnSpc>
              <a:spcBef>
                <a:spcPts val="1000"/>
              </a:spcBef>
              <a:spcAft>
                <a:spcPts val="0"/>
              </a:spcAft>
              <a:buClr>
                <a:schemeClr val="lt2"/>
              </a:buClr>
              <a:buSzPts val="2400"/>
              <a:buChar char="●"/>
            </a:pPr>
            <a:r>
              <a:rPr lang="tr-TR" sz="2400"/>
              <a:t>Bilginin </a:t>
            </a:r>
            <a:r>
              <a:rPr b="1" lang="tr-TR" sz="2400"/>
              <a:t>%90'ı görsel olarak </a:t>
            </a:r>
            <a:r>
              <a:rPr lang="tr-TR" sz="2400"/>
              <a:t>işlenir.</a:t>
            </a:r>
            <a:endParaRPr/>
          </a:p>
          <a:p>
            <a:pPr indent="-381000" lvl="0" marL="457200" rtl="0" algn="just">
              <a:lnSpc>
                <a:spcPct val="150000"/>
              </a:lnSpc>
              <a:spcBef>
                <a:spcPts val="1000"/>
              </a:spcBef>
              <a:spcAft>
                <a:spcPts val="0"/>
              </a:spcAft>
              <a:buClr>
                <a:schemeClr val="lt2"/>
              </a:buClr>
              <a:buSzPts val="2400"/>
              <a:buChar char="●"/>
            </a:pPr>
            <a:r>
              <a:rPr lang="tr-TR" sz="2400"/>
              <a:t>Görsel bilgi bellekte </a:t>
            </a:r>
            <a:r>
              <a:rPr b="1" lang="tr-TR" sz="2400"/>
              <a:t>daha uzun süre</a:t>
            </a:r>
            <a:r>
              <a:rPr lang="tr-TR" sz="2400"/>
              <a:t> kalır.</a:t>
            </a:r>
            <a:endParaRPr/>
          </a:p>
          <a:p>
            <a:pPr indent="-228600" lvl="0" marL="457200" rtl="0" algn="just">
              <a:lnSpc>
                <a:spcPct val="150000"/>
              </a:lnSpc>
              <a:spcBef>
                <a:spcPts val="1000"/>
              </a:spcBef>
              <a:spcAft>
                <a:spcPts val="0"/>
              </a:spcAft>
              <a:buClr>
                <a:schemeClr val="lt2"/>
              </a:buClr>
              <a:buSzPts val="2400"/>
              <a:buNone/>
            </a:pPr>
            <a:r>
              <a:t/>
            </a:r>
            <a:endParaRPr sz="2400"/>
          </a:p>
          <a:p>
            <a:pPr indent="0" lvl="0" marL="76200" rtl="0" algn="just">
              <a:lnSpc>
                <a:spcPct val="150000"/>
              </a:lnSpc>
              <a:spcBef>
                <a:spcPts val="1000"/>
              </a:spcBef>
              <a:spcAft>
                <a:spcPts val="0"/>
              </a:spcAft>
              <a:buClr>
                <a:schemeClr val="lt2"/>
              </a:buClr>
              <a:buSzPts val="2400"/>
              <a:buNone/>
            </a:pPr>
            <a:r>
              <a:rPr lang="tr-TR" sz="2400"/>
              <a:t>Veri görselleştirme, karmaşık verileri anlaşılır bir forma dönüştürerek hikayeler anlatmamıza yardımcı olur. İyi bir görselleştirme, verideki </a:t>
            </a:r>
            <a:r>
              <a:rPr b="1" lang="tr-TR" sz="2400"/>
              <a:t>gürültüyü temizleyip</a:t>
            </a:r>
            <a:r>
              <a:rPr lang="tr-TR" sz="2400"/>
              <a:t> önemli bilgileri öne çıkararak </a:t>
            </a:r>
            <a:r>
              <a:rPr b="1" lang="tr-TR" sz="2400"/>
              <a:t>trendleri ve aykırı değerleri</a:t>
            </a:r>
            <a:r>
              <a:rPr lang="tr-TR" sz="2400"/>
              <a:t> açığa çıkarır..</a:t>
            </a:r>
            <a:endParaRPr/>
          </a:p>
        </p:txBody>
      </p:sp>
      <p:pic>
        <p:nvPicPr>
          <p:cNvPr id="304" name="Google Shape;304;p2"/>
          <p:cNvPicPr preferRelativeResize="0"/>
          <p:nvPr/>
        </p:nvPicPr>
        <p:blipFill rotWithShape="1">
          <a:blip r:embed="rId5">
            <a:alphaModFix/>
          </a:blip>
          <a:srcRect b="0" l="0" r="0" t="0"/>
          <a:stretch/>
        </p:blipFill>
        <p:spPr>
          <a:xfrm>
            <a:off x="12549699" y="262672"/>
            <a:ext cx="5398026" cy="88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1"/>
          <p:cNvSpPr/>
          <p:nvPr/>
        </p:nvSpPr>
        <p:spPr>
          <a:xfrm>
            <a:off x="0" y="-36000"/>
            <a:ext cx="5670000" cy="10440000"/>
          </a:xfrm>
          <a:prstGeom prst="rect">
            <a:avLst/>
          </a:prstGeom>
          <a:solidFill>
            <a:srgbClr val="8129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800000"/>
              </a:highlight>
              <a:latin typeface="Arial"/>
              <a:ea typeface="Arial"/>
              <a:cs typeface="Arial"/>
              <a:sym typeface="Arial"/>
            </a:endParaRPr>
          </a:p>
        </p:txBody>
      </p:sp>
      <p:sp>
        <p:nvSpPr>
          <p:cNvPr id="559" name="Google Shape;559;p21"/>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560" name="Google Shape;560;p21"/>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561" name="Google Shape;561;p21"/>
          <p:cNvSpPr txBox="1"/>
          <p:nvPr>
            <p:ph type="title"/>
          </p:nvPr>
        </p:nvSpPr>
        <p:spPr>
          <a:xfrm>
            <a:off x="626700" y="3500364"/>
            <a:ext cx="5022600" cy="1138713"/>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Karşılaştırma</a:t>
            </a:r>
            <a:endParaRPr b="1" sz="5000">
              <a:solidFill>
                <a:schemeClr val="lt1"/>
              </a:solidFill>
              <a:latin typeface="Poppins"/>
              <a:ea typeface="Poppins"/>
              <a:cs typeface="Poppins"/>
              <a:sym typeface="Poppins"/>
            </a:endParaRPr>
          </a:p>
        </p:txBody>
      </p:sp>
      <p:sp>
        <p:nvSpPr>
          <p:cNvPr id="562" name="Google Shape;562;p21"/>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sz="2800">
                <a:solidFill>
                  <a:schemeClr val="lt1"/>
                </a:solidFill>
                <a:latin typeface="Poppins"/>
                <a:ea typeface="Poppins"/>
                <a:cs typeface="Poppins"/>
                <a:sym typeface="Poppins"/>
              </a:rPr>
              <a:t>Araçlar</a:t>
            </a:r>
            <a:endParaRPr b="1" sz="2800">
              <a:solidFill>
                <a:schemeClr val="lt1"/>
              </a:solidFill>
              <a:latin typeface="Poppins"/>
              <a:ea typeface="Poppins"/>
              <a:cs typeface="Poppins"/>
              <a:sym typeface="Poppins"/>
            </a:endParaRPr>
          </a:p>
        </p:txBody>
      </p:sp>
      <p:sp>
        <p:nvSpPr>
          <p:cNvPr id="563" name="Google Shape;563;p21"/>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564" name="Google Shape;564;p21"/>
          <p:cNvGraphicFramePr/>
          <p:nvPr/>
        </p:nvGraphicFramePr>
        <p:xfrm>
          <a:off x="6185466" y="1513660"/>
          <a:ext cx="3000000" cy="3000000"/>
        </p:xfrm>
        <a:graphic>
          <a:graphicData uri="http://schemas.openxmlformats.org/drawingml/2006/table">
            <a:tbl>
              <a:tblPr bandRow="1" firstRow="1">
                <a:noFill/>
                <a:tableStyleId>{854C834A-E246-48F9-88C1-ABEFEBD1CBE4}</a:tableStyleId>
              </a:tblPr>
              <a:tblGrid>
                <a:gridCol w="1285900"/>
                <a:gridCol w="1436550"/>
                <a:gridCol w="1979500"/>
                <a:gridCol w="1176200"/>
                <a:gridCol w="3164450"/>
                <a:gridCol w="2244625"/>
              </a:tblGrid>
              <a:tr h="1051500">
                <a:tc>
                  <a:txBody>
                    <a:bodyPr/>
                    <a:lstStyle/>
                    <a:p>
                      <a:pPr indent="0" lvl="0" marL="0" marR="0" rtl="0" algn="ctr">
                        <a:lnSpc>
                          <a:spcPct val="100000"/>
                        </a:lnSpc>
                        <a:spcBef>
                          <a:spcPts val="0"/>
                        </a:spcBef>
                        <a:spcAft>
                          <a:spcPts val="0"/>
                        </a:spcAft>
                        <a:buNone/>
                      </a:pPr>
                      <a:r>
                        <a:rPr i="0" lang="tr-TR" sz="1800" u="none" cap="none" strike="noStrike">
                          <a:solidFill>
                            <a:schemeClr val="lt1"/>
                          </a:solidFill>
                          <a:latin typeface="Poppins"/>
                          <a:ea typeface="Poppins"/>
                          <a:cs typeface="Poppins"/>
                          <a:sym typeface="Poppins"/>
                        </a:rPr>
                        <a:t>Araç</a:t>
                      </a:r>
                      <a:endParaRPr sz="1800">
                        <a:latin typeface="Poppins"/>
                        <a:ea typeface="Poppins"/>
                        <a:cs typeface="Poppins"/>
                        <a:sym typeface="Poppins"/>
                      </a:endParaRPr>
                    </a:p>
                  </a:txBody>
                  <a:tcPr marT="45725" marB="45725" marR="91450" marL="91450" anchor="ctr">
                    <a:lnR cap="flat" cmpd="sng" w="9525">
                      <a:solidFill>
                        <a:srgbClr val="C7C7C7"/>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i="0" lang="tr-TR" sz="1800" u="none" cap="none" strike="noStrike">
                          <a:solidFill>
                            <a:schemeClr val="lt1"/>
                          </a:solidFill>
                          <a:latin typeface="Poppins"/>
                          <a:ea typeface="Poppins"/>
                          <a:cs typeface="Poppins"/>
                          <a:sym typeface="Poppins"/>
                        </a:rPr>
                        <a:t>Kullanım Kolaylığı</a:t>
                      </a:r>
                      <a:endParaRPr sz="1800">
                        <a:latin typeface="Poppins"/>
                        <a:ea typeface="Poppins"/>
                        <a:cs typeface="Poppins"/>
                        <a:sym typeface="Poppins"/>
                      </a:endParaRPr>
                    </a:p>
                  </a:txBody>
                  <a:tcPr marT="45725" marB="45725" marR="91450" marL="91450" anchor="ctr">
                    <a:lnL cap="flat" cmpd="sng" w="9525">
                      <a:solidFill>
                        <a:srgbClr val="C7C7C7"/>
                      </a:solidFill>
                      <a:prstDash val="solid"/>
                      <a:round/>
                      <a:headEnd len="sm" w="sm" type="none"/>
                      <a:tailEnd len="sm" w="sm" type="none"/>
                    </a:lnL>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Görselleştirme Gücü</a:t>
                      </a:r>
                      <a:endParaRPr sz="1800">
                        <a:latin typeface="Poppins"/>
                        <a:ea typeface="Poppins"/>
                        <a:cs typeface="Poppins"/>
                        <a:sym typeface="Poppins"/>
                      </a:endParaRPr>
                    </a:p>
                  </a:txBody>
                  <a:tcPr marT="45725" marB="45725" marR="91450" marL="91450" anchor="ct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Maliyet</a:t>
                      </a:r>
                      <a:endParaRPr sz="1800">
                        <a:latin typeface="Poppins"/>
                        <a:ea typeface="Poppins"/>
                        <a:cs typeface="Poppins"/>
                        <a:sym typeface="Poppins"/>
                      </a:endParaRPr>
                    </a:p>
                  </a:txBody>
                  <a:tcPr marT="45725" marB="45725" marR="91450" marL="91450" anchor="ct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Entegrasyonlar</a:t>
                      </a:r>
                      <a:endParaRPr sz="1800">
                        <a:latin typeface="Poppins"/>
                        <a:ea typeface="Poppins"/>
                        <a:cs typeface="Poppins"/>
                        <a:sym typeface="Poppins"/>
                      </a:endParaRPr>
                    </a:p>
                  </a:txBody>
                  <a:tcPr marT="45725" marB="45725" marR="91450" marL="91450" anchor="ct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Kullanım Alanları</a:t>
                      </a:r>
                      <a:endParaRPr sz="1800">
                        <a:latin typeface="Poppins"/>
                        <a:ea typeface="Poppins"/>
                        <a:cs typeface="Poppins"/>
                        <a:sym typeface="Poppins"/>
                      </a:endParaRPr>
                    </a:p>
                  </a:txBody>
                  <a:tcPr marT="45725" marB="45725" marR="91450" marL="91450" anchor="ctr"/>
                </a:tc>
              </a:tr>
              <a:tr h="1051500">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Excel</a:t>
                      </a:r>
                      <a:endParaRPr sz="1800">
                        <a:latin typeface="Poppins"/>
                        <a:ea typeface="Poppins"/>
                        <a:cs typeface="Poppins"/>
                        <a:sym typeface="Poppins"/>
                      </a:endParaRPr>
                    </a:p>
                  </a:txBody>
                  <a:tcPr marT="45725" marB="45725" marR="91450" marL="91450" anchor="ctr">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Yüksek</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Orta</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Düşük</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Microsoft ürünleri, dosya formatları (CSV, XML, JSON vb.)</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Küçük veri setleri, hızlı analizler </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tcPr>
                </a:tc>
              </a:tr>
              <a:tr h="1051500">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Tableau</a:t>
                      </a:r>
                      <a:endParaRPr sz="1800">
                        <a:latin typeface="Poppins"/>
                        <a:ea typeface="Poppins"/>
                        <a:cs typeface="Poppins"/>
                        <a:sym typeface="Poppins"/>
                      </a:endParaRPr>
                    </a:p>
                  </a:txBody>
                  <a:tcPr marT="45725" marB="45725" marR="91450" marL="91450" anchor="ctr">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Orta</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Çok Yüksek</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Yüksek</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Geniş veri kaynakları (veri tabanları, bulut depolama, API)</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İleri düzey görselleştirme, veri keşfi</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tcPr>
                </a:tc>
              </a:tr>
              <a:tr h="1366975">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Power BI</a:t>
                      </a:r>
                      <a:endParaRPr sz="1800">
                        <a:latin typeface="Poppins"/>
                        <a:ea typeface="Poppins"/>
                        <a:cs typeface="Poppins"/>
                        <a:sym typeface="Poppins"/>
                      </a:endParaRPr>
                    </a:p>
                  </a:txBody>
                  <a:tcPr marT="45725" marB="45725" marR="91450" marL="91450" anchor="ctr">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Orta</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Yüksek</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Orta</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Microsoft ürünleri, bulut veri tabanları, API, üçüncü parti uygulamalar</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İş zekası, raporlama, entegre analiz</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tcPr>
                </a:tc>
              </a:tr>
              <a:tr h="1366975">
                <a:tc>
                  <a:txBody>
                    <a:bodyPr/>
                    <a:lstStyle/>
                    <a:p>
                      <a:pPr indent="0" lvl="0" marL="0" marR="0" rtl="0" algn="ctr">
                        <a:lnSpc>
                          <a:spcPct val="100000"/>
                        </a:lnSpc>
                        <a:spcBef>
                          <a:spcPts val="0"/>
                        </a:spcBef>
                        <a:spcAft>
                          <a:spcPts val="0"/>
                        </a:spcAft>
                        <a:buNone/>
                      </a:pPr>
                      <a:r>
                        <a:rPr lang="tr-TR" sz="1800">
                          <a:latin typeface="Poppins"/>
                          <a:ea typeface="Poppins"/>
                          <a:cs typeface="Poppins"/>
                          <a:sym typeface="Poppins"/>
                        </a:rPr>
                        <a:t>Looker </a:t>
                      </a:r>
                      <a:r>
                        <a:rPr lang="tr-TR" sz="1800" u="none" cap="none" strike="noStrike">
                          <a:latin typeface="Poppins"/>
                          <a:ea typeface="Poppins"/>
                          <a:cs typeface="Poppins"/>
                          <a:sym typeface="Poppins"/>
                        </a:rPr>
                        <a:t>Studio</a:t>
                      </a:r>
                      <a:endParaRPr sz="1800">
                        <a:latin typeface="Poppins"/>
                        <a:ea typeface="Poppins"/>
                        <a:cs typeface="Poppins"/>
                        <a:sym typeface="Poppins"/>
                      </a:endParaRPr>
                    </a:p>
                  </a:txBody>
                  <a:tcPr marT="45725" marB="45725" marR="91450" marL="91450" anchor="ctr">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a:latin typeface="Poppins"/>
                          <a:ea typeface="Poppins"/>
                          <a:cs typeface="Poppins"/>
                          <a:sym typeface="Poppins"/>
                        </a:rPr>
                        <a:t>Orta</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Orta</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Ücretsiz </a:t>
                      </a:r>
                      <a:r>
                        <a:rPr lang="tr-TR" sz="1800">
                          <a:latin typeface="Poppins"/>
                          <a:ea typeface="Poppins"/>
                          <a:cs typeface="Poppins"/>
                          <a:sym typeface="Poppins"/>
                        </a:rPr>
                        <a:t>(</a:t>
                      </a:r>
                      <a:r>
                        <a:rPr lang="tr-TR" sz="1800" u="none" cap="none" strike="noStrike">
                          <a:latin typeface="Poppins"/>
                          <a:ea typeface="Poppins"/>
                          <a:cs typeface="Poppins"/>
                          <a:sym typeface="Poppins"/>
                        </a:rPr>
                        <a:t>Yüksek)</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Google ürünleri, CSV, Google Sheets, bazı üçüncü parti uygulamalar</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a:latin typeface="Poppins"/>
                          <a:ea typeface="Poppins"/>
                          <a:cs typeface="Poppins"/>
                          <a:sym typeface="Poppins"/>
                        </a:rPr>
                        <a:t>G</a:t>
                      </a:r>
                      <a:r>
                        <a:rPr lang="tr-TR" sz="1800" u="none" cap="none" strike="noStrike">
                          <a:latin typeface="Poppins"/>
                          <a:ea typeface="Poppins"/>
                          <a:cs typeface="Poppins"/>
                          <a:sym typeface="Poppins"/>
                        </a:rPr>
                        <a:t>örselleştirme ve raporlama,</a:t>
                      </a:r>
                      <a:r>
                        <a:rPr lang="tr-TR" sz="1800">
                          <a:latin typeface="Poppins"/>
                          <a:ea typeface="Poppins"/>
                          <a:cs typeface="Poppins"/>
                          <a:sym typeface="Poppins"/>
                        </a:rPr>
                        <a:t> iş zekası, veri modelleme</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tcPr>
                </a:tc>
              </a:tr>
              <a:tr h="736050">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Qlik Sense</a:t>
                      </a:r>
                      <a:endParaRPr sz="1800">
                        <a:latin typeface="Poppins"/>
                        <a:ea typeface="Poppins"/>
                        <a:cs typeface="Poppins"/>
                        <a:sym typeface="Poppins"/>
                      </a:endParaRPr>
                    </a:p>
                  </a:txBody>
                  <a:tcPr marT="45725" marB="45725" marR="91450" marL="91450" anchor="ctr">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Orta</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Yüksek</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Yüksek</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Geniş veri kaynakları, gelişmiş veri ilişkileri</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lnR cap="flat" cmpd="sng" w="9525">
                      <a:solidFill>
                        <a:srgbClr val="002060"/>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tr-TR" sz="1800" u="none" cap="none" strike="noStrike">
                          <a:latin typeface="Poppins"/>
                          <a:ea typeface="Poppins"/>
                          <a:cs typeface="Poppins"/>
                          <a:sym typeface="Poppins"/>
                        </a:rPr>
                        <a:t>Veri keşfi, iş zekası</a:t>
                      </a:r>
                      <a:endParaRPr sz="1800">
                        <a:latin typeface="Poppins"/>
                        <a:ea typeface="Poppins"/>
                        <a:cs typeface="Poppins"/>
                        <a:sym typeface="Poppins"/>
                      </a:endParaRPr>
                    </a:p>
                  </a:txBody>
                  <a:tcPr marT="45725" marB="45725" marR="91450" marL="91450" anchor="ctr">
                    <a:lnL cap="flat" cmpd="sng" w="9525">
                      <a:solidFill>
                        <a:srgbClr val="002060"/>
                      </a:solidFill>
                      <a:prstDash val="solid"/>
                      <a:round/>
                      <a:headEnd len="sm" w="sm" type="none"/>
                      <a:tailEnd len="sm" w="sm" type="none"/>
                    </a:ln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8" name="Shape 568"/>
        <p:cNvGrpSpPr/>
        <p:nvPr/>
      </p:nvGrpSpPr>
      <p:grpSpPr>
        <a:xfrm>
          <a:off x="0" y="0"/>
          <a:ext cx="0" cy="0"/>
          <a:chOff x="0" y="0"/>
          <a:chExt cx="0" cy="0"/>
        </a:xfrm>
      </p:grpSpPr>
      <p:pic>
        <p:nvPicPr>
          <p:cNvPr id="569" name="Google Shape;569;p22"/>
          <p:cNvPicPr preferRelativeResize="0"/>
          <p:nvPr/>
        </p:nvPicPr>
        <p:blipFill rotWithShape="1">
          <a:blip r:embed="rId4">
            <a:alphaModFix amt="75000"/>
          </a:blip>
          <a:srcRect b="0" l="0" r="0" t="0"/>
          <a:stretch/>
        </p:blipFill>
        <p:spPr>
          <a:xfrm>
            <a:off x="0" y="0"/>
            <a:ext cx="18288000" cy="10287011"/>
          </a:xfrm>
          <a:prstGeom prst="rect">
            <a:avLst/>
          </a:prstGeom>
          <a:noFill/>
          <a:ln>
            <a:noFill/>
          </a:ln>
        </p:spPr>
      </p:pic>
      <p:sp>
        <p:nvSpPr>
          <p:cNvPr id="570" name="Google Shape;570;p22"/>
          <p:cNvSpPr txBox="1"/>
          <p:nvPr>
            <p:ph type="ctrTitle"/>
          </p:nvPr>
        </p:nvSpPr>
        <p:spPr>
          <a:xfrm>
            <a:off x="623425" y="5904000"/>
            <a:ext cx="17041200" cy="3869400"/>
          </a:xfrm>
          <a:prstGeom prst="rect">
            <a:avLst/>
          </a:prstGeom>
          <a:noFill/>
          <a:ln>
            <a:noFill/>
          </a:ln>
        </p:spPr>
        <p:txBody>
          <a:bodyPr anchorCtr="0" anchor="b" bIns="182850" lIns="182850" spcFirstLastPara="1" rIns="182850" wrap="square" tIns="182850">
            <a:normAutofit/>
          </a:bodyPr>
          <a:lstStyle/>
          <a:p>
            <a:pPr indent="0" lvl="0" marL="0" rtl="0" algn="l">
              <a:lnSpc>
                <a:spcPct val="100000"/>
              </a:lnSpc>
              <a:spcBef>
                <a:spcPts val="0"/>
              </a:spcBef>
              <a:spcAft>
                <a:spcPts val="0"/>
              </a:spcAft>
              <a:buSzPts val="10400"/>
              <a:buNone/>
            </a:pPr>
            <a:r>
              <a:rPr lang="tr-TR" sz="10000"/>
              <a:t>Teşekkürler!</a:t>
            </a:r>
            <a:endParaRPr b="1" sz="10000">
              <a:solidFill>
                <a:schemeClr val="lt1"/>
              </a:solidFill>
              <a:latin typeface="Poppins"/>
              <a:ea typeface="Poppins"/>
              <a:cs typeface="Poppins"/>
              <a:sym typeface="Poppins"/>
            </a:endParaRPr>
          </a:p>
        </p:txBody>
      </p:sp>
      <p:pic>
        <p:nvPicPr>
          <p:cNvPr id="571" name="Google Shape;571;p22"/>
          <p:cNvPicPr preferRelativeResize="0"/>
          <p:nvPr/>
        </p:nvPicPr>
        <p:blipFill rotWithShape="1">
          <a:blip r:embed="rId5">
            <a:alphaModFix/>
          </a:blip>
          <a:srcRect b="0" l="0" r="0" t="0"/>
          <a:stretch/>
        </p:blipFill>
        <p:spPr>
          <a:xfrm>
            <a:off x="17208000" y="0"/>
            <a:ext cx="1080000" cy="108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
          <p:cNvSpPr/>
          <p:nvPr/>
        </p:nvSpPr>
        <p:spPr>
          <a:xfrm>
            <a:off x="0" y="-36000"/>
            <a:ext cx="56700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
          <p:cNvSpPr txBox="1"/>
          <p:nvPr>
            <p:ph type="title"/>
          </p:nvPr>
        </p:nvSpPr>
        <p:spPr>
          <a:xfrm>
            <a:off x="626700" y="3445775"/>
            <a:ext cx="5022600" cy="1138713"/>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Veri Tipleri</a:t>
            </a:r>
            <a:endParaRPr b="1" sz="5000">
              <a:solidFill>
                <a:schemeClr val="lt1"/>
              </a:solidFill>
              <a:latin typeface="Poppins"/>
              <a:ea typeface="Poppins"/>
              <a:cs typeface="Poppins"/>
              <a:sym typeface="Poppins"/>
            </a:endParaRPr>
          </a:p>
        </p:txBody>
      </p:sp>
      <p:sp>
        <p:nvSpPr>
          <p:cNvPr id="311" name="Google Shape;311;p3"/>
          <p:cNvSpPr txBox="1"/>
          <p:nvPr>
            <p:ph idx="2" type="body"/>
          </p:nvPr>
        </p:nvSpPr>
        <p:spPr>
          <a:xfrm>
            <a:off x="7409124" y="2128650"/>
            <a:ext cx="9855300" cy="4761300"/>
          </a:xfrm>
          <a:prstGeom prst="rect">
            <a:avLst/>
          </a:prstGeom>
          <a:noFill/>
          <a:ln>
            <a:noFill/>
          </a:ln>
        </p:spPr>
        <p:txBody>
          <a:bodyPr anchorCtr="0" anchor="t" bIns="182850" lIns="182850" spcFirstLastPara="1" rIns="182850" wrap="square" tIns="182850">
            <a:spAutoFit/>
          </a:bodyPr>
          <a:lstStyle/>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Nümerik (Nicel) Veriler </a:t>
            </a:r>
            <a:endParaRPr/>
          </a:p>
          <a:p>
            <a:pPr indent="-381000" lvl="0" marL="457200" rtl="0" algn="l">
              <a:lnSpc>
                <a:spcPct val="150000"/>
              </a:lnSpc>
              <a:spcBef>
                <a:spcPts val="1000"/>
              </a:spcBef>
              <a:spcAft>
                <a:spcPts val="0"/>
              </a:spcAft>
              <a:buClr>
                <a:schemeClr val="dk1"/>
              </a:buClr>
              <a:buSzPts val="2400"/>
              <a:buFont typeface="Poppins"/>
              <a:buChar char="●"/>
            </a:pPr>
            <a:r>
              <a:rPr b="0" i="0" lang="tr-TR" sz="2400" u="none" cap="none" strike="noStrike">
                <a:solidFill>
                  <a:schemeClr val="dk1"/>
                </a:solidFill>
                <a:latin typeface="Poppins"/>
                <a:ea typeface="Poppins"/>
                <a:cs typeface="Poppins"/>
                <a:sym typeface="Poppins"/>
              </a:rPr>
              <a:t>Sürekli veri (boy, kilo, sıcaklık) </a:t>
            </a:r>
            <a:endParaRPr sz="2400"/>
          </a:p>
          <a:p>
            <a:pPr indent="-381000" lvl="0" marL="457200" rtl="0" algn="l">
              <a:lnSpc>
                <a:spcPct val="150000"/>
              </a:lnSpc>
              <a:spcBef>
                <a:spcPts val="1000"/>
              </a:spcBef>
              <a:spcAft>
                <a:spcPts val="0"/>
              </a:spcAft>
              <a:buClr>
                <a:schemeClr val="dk1"/>
              </a:buClr>
              <a:buSzPts val="2400"/>
              <a:buFont typeface="Poppins"/>
              <a:buChar char="●"/>
            </a:pPr>
            <a:r>
              <a:rPr b="0" i="0" lang="tr-TR" sz="2400" u="none" cap="none" strike="noStrike">
                <a:solidFill>
                  <a:schemeClr val="dk1"/>
                </a:solidFill>
                <a:latin typeface="Poppins"/>
                <a:ea typeface="Poppins"/>
                <a:cs typeface="Poppins"/>
                <a:sym typeface="Poppins"/>
              </a:rPr>
              <a:t>Kesikli veri (çocuk sayısı, ürün adedi) </a:t>
            </a:r>
            <a:endParaRPr sz="2400"/>
          </a:p>
          <a:p>
            <a:pPr indent="0" lvl="1" marL="457200" rtl="0" algn="l">
              <a:lnSpc>
                <a:spcPct val="100000"/>
              </a:lnSpc>
              <a:spcBef>
                <a:spcPts val="0"/>
              </a:spcBef>
              <a:spcAft>
                <a:spcPts val="0"/>
              </a:spcAft>
              <a:buClr>
                <a:srgbClr val="212020"/>
              </a:buClr>
              <a:buSzPts val="2400"/>
              <a:buFont typeface="Poppins"/>
              <a:buNone/>
            </a:pPr>
            <a:r>
              <a:t/>
            </a:r>
            <a:endParaRPr>
              <a:solidFill>
                <a:schemeClr val="dk1"/>
              </a:solidFill>
              <a:latin typeface="Poppins"/>
              <a:ea typeface="Poppins"/>
              <a:cs typeface="Poppins"/>
              <a:sym typeface="Poppins"/>
            </a:endParaRPr>
          </a:p>
          <a:p>
            <a:pPr indent="0" lvl="1" marL="457200" rtl="0" algn="l">
              <a:lnSpc>
                <a:spcPct val="100000"/>
              </a:lnSpc>
              <a:spcBef>
                <a:spcPts val="0"/>
              </a:spcBef>
              <a:spcAft>
                <a:spcPts val="0"/>
              </a:spcAft>
              <a:buClr>
                <a:srgbClr val="212020"/>
              </a:buClr>
              <a:buSzPts val="2400"/>
              <a:buNone/>
            </a:pPr>
            <a:r>
              <a:t/>
            </a:r>
            <a:endParaRPr b="0" i="0" u="none" cap="none" strike="noStrike">
              <a:solidFill>
                <a:schemeClr val="dk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Kategorik (Nitel) Veriler </a:t>
            </a:r>
            <a:endParaRPr/>
          </a:p>
          <a:p>
            <a:pPr indent="-381000" lvl="0" marL="457200" rtl="0" algn="l">
              <a:lnSpc>
                <a:spcPct val="150000"/>
              </a:lnSpc>
              <a:spcBef>
                <a:spcPts val="1000"/>
              </a:spcBef>
              <a:spcAft>
                <a:spcPts val="0"/>
              </a:spcAft>
              <a:buClr>
                <a:schemeClr val="dk1"/>
              </a:buClr>
              <a:buSzPts val="2400"/>
              <a:buFont typeface="Poppins"/>
              <a:buChar char="●"/>
            </a:pPr>
            <a:r>
              <a:rPr b="0" i="0" lang="tr-TR" sz="2400" u="none" cap="none" strike="noStrike">
                <a:solidFill>
                  <a:schemeClr val="dk1"/>
                </a:solidFill>
                <a:latin typeface="Poppins"/>
                <a:ea typeface="Poppins"/>
                <a:cs typeface="Poppins"/>
                <a:sym typeface="Poppins"/>
              </a:rPr>
              <a:t>Nominal (sırasız) veri (cinsiyet, medeni durum)</a:t>
            </a:r>
            <a:endParaRPr sz="2400"/>
          </a:p>
          <a:p>
            <a:pPr indent="-381000" lvl="0" marL="457200" rtl="0" algn="l">
              <a:lnSpc>
                <a:spcPct val="150000"/>
              </a:lnSpc>
              <a:spcBef>
                <a:spcPts val="1000"/>
              </a:spcBef>
              <a:spcAft>
                <a:spcPts val="0"/>
              </a:spcAft>
              <a:buClr>
                <a:schemeClr val="dk1"/>
              </a:buClr>
              <a:buSzPts val="2400"/>
              <a:buFont typeface="Poppins"/>
              <a:buChar char="●"/>
            </a:pPr>
            <a:r>
              <a:rPr lang="tr-TR" sz="2400">
                <a:solidFill>
                  <a:schemeClr val="dk1"/>
                </a:solidFill>
                <a:latin typeface="Poppins"/>
                <a:ea typeface="Poppins"/>
                <a:cs typeface="Poppins"/>
                <a:sym typeface="Poppins"/>
              </a:rPr>
              <a:t>Ordinal (sıralı) veri</a:t>
            </a:r>
            <a:r>
              <a:rPr b="0" i="0" lang="tr-TR" sz="2400" u="none" cap="none" strike="noStrike">
                <a:solidFill>
                  <a:schemeClr val="dk1"/>
                </a:solidFill>
                <a:latin typeface="Poppins"/>
                <a:ea typeface="Poppins"/>
                <a:cs typeface="Poppins"/>
                <a:sym typeface="Poppins"/>
              </a:rPr>
              <a:t> (eğitim seviyesi, müşteri memnuniyeti) </a:t>
            </a:r>
            <a:endParaRPr sz="2400">
              <a:solidFill>
                <a:schemeClr val="dk1"/>
              </a:solidFill>
            </a:endParaRPr>
          </a:p>
        </p:txBody>
      </p:sp>
      <p:sp>
        <p:nvSpPr>
          <p:cNvPr id="312" name="Google Shape;312;p3"/>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313" name="Google Shape;313;p3"/>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
          <p:cNvSpPr/>
          <p:nvPr/>
        </p:nvSpPr>
        <p:spPr>
          <a:xfrm>
            <a:off x="0" y="-36000"/>
            <a:ext cx="56700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
          <p:cNvSpPr txBox="1"/>
          <p:nvPr>
            <p:ph type="title"/>
          </p:nvPr>
        </p:nvSpPr>
        <p:spPr>
          <a:xfrm>
            <a:off x="626700" y="3445775"/>
            <a:ext cx="5022600" cy="1908154"/>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Özet İstatistikler</a:t>
            </a:r>
            <a:endParaRPr b="1" sz="5000">
              <a:solidFill>
                <a:schemeClr val="lt1"/>
              </a:solidFill>
              <a:latin typeface="Poppins"/>
              <a:ea typeface="Poppins"/>
              <a:cs typeface="Poppins"/>
              <a:sym typeface="Poppins"/>
            </a:endParaRPr>
          </a:p>
        </p:txBody>
      </p:sp>
      <p:sp>
        <p:nvSpPr>
          <p:cNvPr id="320" name="Google Shape;320;p4"/>
          <p:cNvSpPr txBox="1"/>
          <p:nvPr>
            <p:ph idx="2" type="body"/>
          </p:nvPr>
        </p:nvSpPr>
        <p:spPr>
          <a:xfrm>
            <a:off x="7409124" y="2128650"/>
            <a:ext cx="9855300" cy="6808500"/>
          </a:xfrm>
          <a:prstGeom prst="rect">
            <a:avLst/>
          </a:prstGeom>
          <a:noFill/>
          <a:ln>
            <a:noFill/>
          </a:ln>
        </p:spPr>
        <p:txBody>
          <a:bodyPr anchorCtr="0" anchor="t" bIns="182850" lIns="182850" spcFirstLastPara="1" rIns="182850" wrap="square" tIns="182850">
            <a:spAutoFit/>
          </a:bodyPr>
          <a:lstStyle/>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Merkezi Eğilim Ölçütleri</a:t>
            </a:r>
            <a:endParaRPr/>
          </a:p>
          <a:p>
            <a:pPr indent="-381000" lvl="0" marL="457200" rtl="0" algn="l">
              <a:lnSpc>
                <a:spcPct val="150000"/>
              </a:lnSpc>
              <a:spcBef>
                <a:spcPts val="1000"/>
              </a:spcBef>
              <a:spcAft>
                <a:spcPts val="0"/>
              </a:spcAft>
              <a:buClr>
                <a:schemeClr val="dk1"/>
              </a:buClr>
              <a:buSzPts val="2400"/>
              <a:buFont typeface="Poppins"/>
              <a:buChar char="●"/>
            </a:pPr>
            <a:r>
              <a:rPr b="0" i="0" lang="tr-TR" sz="2400" u="none" cap="none" strike="noStrike">
                <a:solidFill>
                  <a:schemeClr val="dk1"/>
                </a:solidFill>
                <a:latin typeface="Poppins"/>
                <a:ea typeface="Poppins"/>
                <a:cs typeface="Poppins"/>
                <a:sym typeface="Poppins"/>
              </a:rPr>
              <a:t>Ortalama</a:t>
            </a:r>
            <a:endParaRPr sz="2400"/>
          </a:p>
          <a:p>
            <a:pPr indent="-381000" lvl="0" marL="457200" rtl="0" algn="l">
              <a:lnSpc>
                <a:spcPct val="150000"/>
              </a:lnSpc>
              <a:spcBef>
                <a:spcPts val="1000"/>
              </a:spcBef>
              <a:spcAft>
                <a:spcPts val="0"/>
              </a:spcAft>
              <a:buClr>
                <a:schemeClr val="dk1"/>
              </a:buClr>
              <a:buSzPts val="2400"/>
              <a:buFont typeface="Poppins"/>
              <a:buChar char="●"/>
            </a:pPr>
            <a:r>
              <a:rPr b="0" i="0" lang="tr-TR" sz="2400" u="none" cap="none" strike="noStrike">
                <a:solidFill>
                  <a:schemeClr val="dk1"/>
                </a:solidFill>
                <a:latin typeface="Poppins"/>
                <a:ea typeface="Poppins"/>
                <a:cs typeface="Poppins"/>
                <a:sym typeface="Poppins"/>
              </a:rPr>
              <a:t>Ortanca (medyan)</a:t>
            </a:r>
            <a:endParaRPr sz="2400"/>
          </a:p>
          <a:p>
            <a:pPr indent="-381000" lvl="0" marL="457200" rtl="0" algn="l">
              <a:lnSpc>
                <a:spcPct val="150000"/>
              </a:lnSpc>
              <a:spcBef>
                <a:spcPts val="1000"/>
              </a:spcBef>
              <a:spcAft>
                <a:spcPts val="0"/>
              </a:spcAft>
              <a:buClr>
                <a:schemeClr val="dk1"/>
              </a:buClr>
              <a:buSzPts val="2400"/>
              <a:buFont typeface="Poppins"/>
              <a:buChar char="●"/>
            </a:pPr>
            <a:r>
              <a:rPr lang="tr-TR" sz="2400">
                <a:solidFill>
                  <a:schemeClr val="dk1"/>
                </a:solidFill>
                <a:latin typeface="Poppins"/>
                <a:ea typeface="Poppins"/>
                <a:cs typeface="Poppins"/>
                <a:sym typeface="Poppins"/>
              </a:rPr>
              <a:t>Mod </a:t>
            </a:r>
            <a:endParaRPr b="0" i="0" sz="2400" u="none" cap="none" strike="noStrike">
              <a:solidFill>
                <a:schemeClr val="dk1"/>
              </a:solidFill>
              <a:latin typeface="Poppins"/>
              <a:ea typeface="Poppins"/>
              <a:cs typeface="Poppins"/>
              <a:sym typeface="Poppins"/>
            </a:endParaRPr>
          </a:p>
          <a:p>
            <a:pPr indent="0" lvl="1" marL="457200" rtl="0" algn="l">
              <a:lnSpc>
                <a:spcPct val="100000"/>
              </a:lnSpc>
              <a:spcBef>
                <a:spcPts val="0"/>
              </a:spcBef>
              <a:spcAft>
                <a:spcPts val="0"/>
              </a:spcAft>
              <a:buClr>
                <a:srgbClr val="212020"/>
              </a:buClr>
              <a:buSzPts val="2400"/>
              <a:buFont typeface="Poppins"/>
              <a:buNone/>
            </a:pPr>
            <a:r>
              <a:t/>
            </a:r>
            <a:endParaRPr>
              <a:solidFill>
                <a:schemeClr val="dk1"/>
              </a:solidFill>
              <a:latin typeface="Poppins"/>
              <a:ea typeface="Poppins"/>
              <a:cs typeface="Poppins"/>
              <a:sym typeface="Poppins"/>
            </a:endParaRPr>
          </a:p>
          <a:p>
            <a:pPr indent="0" lvl="1" marL="457200" rtl="0" algn="l">
              <a:lnSpc>
                <a:spcPct val="100000"/>
              </a:lnSpc>
              <a:spcBef>
                <a:spcPts val="0"/>
              </a:spcBef>
              <a:spcAft>
                <a:spcPts val="0"/>
              </a:spcAft>
              <a:buClr>
                <a:srgbClr val="212020"/>
              </a:buClr>
              <a:buSzPts val="2400"/>
              <a:buNone/>
            </a:pPr>
            <a:r>
              <a:t/>
            </a:r>
            <a:endParaRPr b="0" i="0" u="none" cap="none" strike="noStrike">
              <a:solidFill>
                <a:schemeClr val="dk1"/>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2400"/>
              <a:buNone/>
            </a:pPr>
            <a:r>
              <a:rPr b="1" i="0" lang="tr-TR" sz="2400" u="none" cap="none" strike="noStrike">
                <a:solidFill>
                  <a:schemeClr val="dk1"/>
                </a:solidFill>
                <a:latin typeface="Poppins"/>
                <a:ea typeface="Poppins"/>
                <a:cs typeface="Poppins"/>
                <a:sym typeface="Poppins"/>
              </a:rPr>
              <a:t>Yayılım Ölçütleri</a:t>
            </a:r>
            <a:endParaRPr/>
          </a:p>
          <a:p>
            <a:pPr indent="-381000" lvl="0" marL="457200" rtl="0" algn="l">
              <a:lnSpc>
                <a:spcPct val="150000"/>
              </a:lnSpc>
              <a:spcBef>
                <a:spcPts val="1000"/>
              </a:spcBef>
              <a:spcAft>
                <a:spcPts val="0"/>
              </a:spcAft>
              <a:buClr>
                <a:schemeClr val="dk1"/>
              </a:buClr>
              <a:buSzPts val="2400"/>
              <a:buFont typeface="Poppins"/>
              <a:buChar char="●"/>
            </a:pPr>
            <a:r>
              <a:rPr b="0" i="0" lang="tr-TR" sz="2400" u="none" cap="none" strike="noStrike">
                <a:solidFill>
                  <a:schemeClr val="dk1"/>
                </a:solidFill>
                <a:latin typeface="Poppins"/>
                <a:ea typeface="Poppins"/>
                <a:cs typeface="Poppins"/>
                <a:sym typeface="Poppins"/>
              </a:rPr>
              <a:t>Açıklık</a:t>
            </a:r>
            <a:endParaRPr sz="2400"/>
          </a:p>
          <a:p>
            <a:pPr indent="-381000" lvl="0" marL="457200" rtl="0" algn="l">
              <a:lnSpc>
                <a:spcPct val="150000"/>
              </a:lnSpc>
              <a:spcBef>
                <a:spcPts val="1000"/>
              </a:spcBef>
              <a:spcAft>
                <a:spcPts val="0"/>
              </a:spcAft>
              <a:buClr>
                <a:schemeClr val="dk1"/>
              </a:buClr>
              <a:buSzPts val="2400"/>
              <a:buFont typeface="Poppins"/>
              <a:buChar char="●"/>
            </a:pPr>
            <a:r>
              <a:rPr lang="tr-TR" sz="2400">
                <a:solidFill>
                  <a:schemeClr val="dk1"/>
                </a:solidFill>
                <a:latin typeface="Poppins"/>
                <a:ea typeface="Poppins"/>
                <a:cs typeface="Poppins"/>
                <a:sym typeface="Poppins"/>
              </a:rPr>
              <a:t>Standart Sapma</a:t>
            </a:r>
            <a:endParaRPr sz="2400"/>
          </a:p>
          <a:p>
            <a:pPr indent="-381000" lvl="0" marL="457200" rtl="0" algn="l">
              <a:lnSpc>
                <a:spcPct val="150000"/>
              </a:lnSpc>
              <a:spcBef>
                <a:spcPts val="1000"/>
              </a:spcBef>
              <a:spcAft>
                <a:spcPts val="0"/>
              </a:spcAft>
              <a:buClr>
                <a:schemeClr val="dk1"/>
              </a:buClr>
              <a:buSzPts val="2400"/>
              <a:buFont typeface="Poppins"/>
              <a:buChar char="●"/>
            </a:pPr>
            <a:r>
              <a:rPr b="0" i="0" lang="tr-TR" sz="2400" u="none" cap="none" strike="noStrike">
                <a:solidFill>
                  <a:schemeClr val="dk1"/>
                </a:solidFill>
                <a:latin typeface="Poppins"/>
                <a:ea typeface="Poppins"/>
                <a:cs typeface="Poppins"/>
                <a:sym typeface="Poppins"/>
              </a:rPr>
              <a:t>Varyans</a:t>
            </a:r>
            <a:endParaRPr sz="2400"/>
          </a:p>
          <a:p>
            <a:pPr indent="-381000" lvl="0" marL="457200" rtl="0" algn="l">
              <a:lnSpc>
                <a:spcPct val="150000"/>
              </a:lnSpc>
              <a:spcBef>
                <a:spcPts val="1000"/>
              </a:spcBef>
              <a:spcAft>
                <a:spcPts val="0"/>
              </a:spcAft>
              <a:buClr>
                <a:schemeClr val="dk1"/>
              </a:buClr>
              <a:buSzPts val="2400"/>
              <a:buFont typeface="Poppins"/>
              <a:buChar char="●"/>
            </a:pPr>
            <a:r>
              <a:rPr lang="tr-TR" sz="2400">
                <a:solidFill>
                  <a:schemeClr val="dk1"/>
                </a:solidFill>
                <a:latin typeface="Poppins"/>
                <a:ea typeface="Poppins"/>
                <a:cs typeface="Poppins"/>
                <a:sym typeface="Poppins"/>
              </a:rPr>
              <a:t>Çeyreklikler ve IQR (çeyrekler arası aralık)</a:t>
            </a:r>
            <a:endParaRPr sz="2400">
              <a:solidFill>
                <a:schemeClr val="dk1"/>
              </a:solidFill>
            </a:endParaRPr>
          </a:p>
        </p:txBody>
      </p:sp>
      <p:sp>
        <p:nvSpPr>
          <p:cNvPr id="321" name="Google Shape;321;p4"/>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322" name="Google Shape;322;p4"/>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
          <p:cNvSpPr/>
          <p:nvPr/>
        </p:nvSpPr>
        <p:spPr>
          <a:xfrm>
            <a:off x="0" y="-36000"/>
            <a:ext cx="5670000" cy="10440000"/>
          </a:xfrm>
          <a:prstGeom prst="rect">
            <a:avLst/>
          </a:prstGeom>
          <a:solidFill>
            <a:srgbClr val="1C39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
          <p:cNvSpPr txBox="1"/>
          <p:nvPr>
            <p:ph type="title"/>
          </p:nvPr>
        </p:nvSpPr>
        <p:spPr>
          <a:xfrm>
            <a:off x="626700" y="3445775"/>
            <a:ext cx="5022600" cy="1908154"/>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Doğru Grafik Seçimi</a:t>
            </a:r>
            <a:endParaRPr b="1" sz="5000">
              <a:solidFill>
                <a:schemeClr val="lt1"/>
              </a:solidFill>
              <a:latin typeface="Poppins"/>
              <a:ea typeface="Poppins"/>
              <a:cs typeface="Poppins"/>
              <a:sym typeface="Poppins"/>
            </a:endParaRPr>
          </a:p>
        </p:txBody>
      </p:sp>
      <p:sp>
        <p:nvSpPr>
          <p:cNvPr id="329" name="Google Shape;329;p5"/>
          <p:cNvSpPr txBox="1"/>
          <p:nvPr>
            <p:ph idx="2" type="body"/>
          </p:nvPr>
        </p:nvSpPr>
        <p:spPr>
          <a:xfrm>
            <a:off x="7409124" y="2228326"/>
            <a:ext cx="9746100" cy="7757700"/>
          </a:xfrm>
          <a:prstGeom prst="rect">
            <a:avLst/>
          </a:prstGeom>
          <a:noFill/>
          <a:ln>
            <a:noFill/>
          </a:ln>
        </p:spPr>
        <p:txBody>
          <a:bodyPr anchorCtr="0" anchor="t" bIns="182850" lIns="182850" spcFirstLastPara="1" rIns="182850" wrap="square" tIns="182850">
            <a:spAutoFit/>
          </a:bodyPr>
          <a:lstStyle/>
          <a:p>
            <a:pPr indent="0" lvl="0" marL="0" rtl="0" algn="l">
              <a:lnSpc>
                <a:spcPct val="150000"/>
              </a:lnSpc>
              <a:spcBef>
                <a:spcPts val="1000"/>
              </a:spcBef>
              <a:spcAft>
                <a:spcPts val="0"/>
              </a:spcAft>
              <a:buSzPts val="2800"/>
              <a:buNone/>
            </a:pPr>
            <a:r>
              <a:rPr lang="tr-TR" sz="2400"/>
              <a:t>Verinin etkili bir şekilde aktarılması için doğru grafik türünün seçilmesi kritik önem taşır. Her grafik türü farklı bir hikaye anlatmak için tasarlanmıştır. Yanlış seçilen bir grafik türü, vermek istediğiniz mesajı zayıflatabilir veya yanlış anlaşılmalara yol açabilir.</a:t>
            </a:r>
            <a:endParaRPr/>
          </a:p>
          <a:p>
            <a:pPr indent="0" lvl="0" marL="0" rtl="0" algn="l">
              <a:lnSpc>
                <a:spcPct val="150000"/>
              </a:lnSpc>
              <a:spcBef>
                <a:spcPts val="1000"/>
              </a:spcBef>
              <a:spcAft>
                <a:spcPts val="0"/>
              </a:spcAft>
              <a:buSzPts val="2800"/>
              <a:buNone/>
            </a:pPr>
            <a:r>
              <a:t/>
            </a:r>
            <a:endParaRPr sz="2400"/>
          </a:p>
          <a:p>
            <a:pPr indent="0" lvl="0" marL="50800" rtl="0" algn="l">
              <a:lnSpc>
                <a:spcPct val="115000"/>
              </a:lnSpc>
              <a:spcBef>
                <a:spcPts val="0"/>
              </a:spcBef>
              <a:spcAft>
                <a:spcPts val="0"/>
              </a:spcAft>
              <a:buSzPts val="2800"/>
              <a:buNone/>
            </a:pPr>
            <a:r>
              <a:t/>
            </a:r>
            <a:endParaRPr b="1" sz="1600"/>
          </a:p>
          <a:p>
            <a:pPr indent="0" lvl="0" marL="50800" rtl="0" algn="l">
              <a:lnSpc>
                <a:spcPct val="115000"/>
              </a:lnSpc>
              <a:spcBef>
                <a:spcPts val="0"/>
              </a:spcBef>
              <a:spcAft>
                <a:spcPts val="0"/>
              </a:spcAft>
              <a:buSzPts val="2800"/>
              <a:buNone/>
            </a:pPr>
            <a:r>
              <a:rPr b="1" lang="tr-TR" sz="2400"/>
              <a:t>Grafik seçimi yaparken sorulması gereken sorular:</a:t>
            </a:r>
            <a:endParaRPr/>
          </a:p>
          <a:p>
            <a:pPr indent="-381000" lvl="0" marL="457200" rtl="0" algn="l">
              <a:lnSpc>
                <a:spcPct val="150000"/>
              </a:lnSpc>
              <a:spcBef>
                <a:spcPts val="1000"/>
              </a:spcBef>
              <a:spcAft>
                <a:spcPts val="0"/>
              </a:spcAft>
              <a:buSzPts val="2400"/>
              <a:buAutoNum type="arabicPeriod"/>
            </a:pPr>
            <a:r>
              <a:rPr lang="tr-TR" sz="2400"/>
              <a:t>Ne tür bir veriyi gösteriyorum?</a:t>
            </a:r>
            <a:endParaRPr sz="2400"/>
          </a:p>
          <a:p>
            <a:pPr indent="-381000" lvl="0" marL="457200" rtl="0" algn="l">
              <a:lnSpc>
                <a:spcPct val="150000"/>
              </a:lnSpc>
              <a:spcBef>
                <a:spcPts val="1000"/>
              </a:spcBef>
              <a:spcAft>
                <a:spcPts val="0"/>
              </a:spcAft>
              <a:buSzPts val="2400"/>
              <a:buAutoNum type="arabicPeriod"/>
            </a:pPr>
            <a:r>
              <a:rPr lang="tr-TR" sz="2400"/>
              <a:t>Hangi mesajı iletmek istiyorum?</a:t>
            </a:r>
            <a:endParaRPr sz="2400"/>
          </a:p>
          <a:p>
            <a:pPr indent="-381000" lvl="0" marL="457200" rtl="0" algn="l">
              <a:lnSpc>
                <a:spcPct val="150000"/>
              </a:lnSpc>
              <a:spcBef>
                <a:spcPts val="1000"/>
              </a:spcBef>
              <a:spcAft>
                <a:spcPts val="0"/>
              </a:spcAft>
              <a:buSzPts val="2400"/>
              <a:buAutoNum type="arabicPeriod"/>
            </a:pPr>
            <a:r>
              <a:rPr lang="tr-TR" sz="2400"/>
              <a:t>Hedef kitlem kim?</a:t>
            </a:r>
            <a:endParaRPr sz="2400"/>
          </a:p>
          <a:p>
            <a:pPr indent="-381000" lvl="0" marL="457200" rtl="0" algn="l">
              <a:lnSpc>
                <a:spcPct val="150000"/>
              </a:lnSpc>
              <a:spcBef>
                <a:spcPts val="1000"/>
              </a:spcBef>
              <a:spcAft>
                <a:spcPts val="0"/>
              </a:spcAft>
              <a:buSzPts val="2400"/>
              <a:buAutoNum type="arabicPeriod"/>
            </a:pPr>
            <a:r>
              <a:rPr lang="tr-TR" sz="2400"/>
              <a:t>Karşılaştırma mı, dağılım mı, ilişki mi göstermek istiyorum?</a:t>
            </a:r>
            <a:endParaRPr sz="2400"/>
          </a:p>
          <a:p>
            <a:pPr indent="0" lvl="0" marL="0" rtl="0" algn="l">
              <a:lnSpc>
                <a:spcPct val="150000"/>
              </a:lnSpc>
              <a:spcBef>
                <a:spcPts val="1000"/>
              </a:spcBef>
              <a:spcAft>
                <a:spcPts val="0"/>
              </a:spcAft>
              <a:buSzPts val="2800"/>
              <a:buNone/>
            </a:pPr>
            <a:r>
              <a:t/>
            </a:r>
            <a:endParaRPr sz="2400"/>
          </a:p>
        </p:txBody>
      </p:sp>
      <p:sp>
        <p:nvSpPr>
          <p:cNvPr id="330" name="Google Shape;330;p5"/>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331" name="Google Shape;331;p5"/>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
          <p:cNvSpPr/>
          <p:nvPr/>
        </p:nvSpPr>
        <p:spPr>
          <a:xfrm>
            <a:off x="0" y="-36000"/>
            <a:ext cx="5670000" cy="10440000"/>
          </a:xfrm>
          <a:prstGeom prst="rect">
            <a:avLst/>
          </a:prstGeom>
          <a:solidFill>
            <a:srgbClr val="8129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800000"/>
              </a:highlight>
              <a:latin typeface="Arial"/>
              <a:ea typeface="Arial"/>
              <a:cs typeface="Arial"/>
              <a:sym typeface="Arial"/>
            </a:endParaRPr>
          </a:p>
        </p:txBody>
      </p:sp>
      <p:sp>
        <p:nvSpPr>
          <p:cNvPr id="337" name="Google Shape;337;p6"/>
          <p:cNvSpPr txBox="1"/>
          <p:nvPr>
            <p:ph type="title"/>
          </p:nvPr>
        </p:nvSpPr>
        <p:spPr>
          <a:xfrm>
            <a:off x="626700" y="3500364"/>
            <a:ext cx="5022600" cy="1908154"/>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Tek Bir Değeri Göstermek</a:t>
            </a:r>
            <a:endParaRPr b="1" sz="5000">
              <a:solidFill>
                <a:schemeClr val="lt1"/>
              </a:solidFill>
              <a:latin typeface="Poppins"/>
              <a:ea typeface="Poppins"/>
              <a:cs typeface="Poppins"/>
              <a:sym typeface="Poppins"/>
            </a:endParaRPr>
          </a:p>
        </p:txBody>
      </p:sp>
      <p:sp>
        <p:nvSpPr>
          <p:cNvPr id="338" name="Google Shape;338;p6"/>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a:solidFill>
                  <a:schemeClr val="lt1"/>
                </a:solidFill>
              </a:rPr>
              <a:t>Grafik Seçimi </a:t>
            </a:r>
            <a:endParaRPr b="1" sz="2800">
              <a:solidFill>
                <a:schemeClr val="lt1"/>
              </a:solidFill>
              <a:latin typeface="Poppins"/>
              <a:ea typeface="Poppins"/>
              <a:cs typeface="Poppins"/>
              <a:sym typeface="Poppins"/>
            </a:endParaRPr>
          </a:p>
        </p:txBody>
      </p:sp>
      <p:sp>
        <p:nvSpPr>
          <p:cNvPr id="339" name="Google Shape;339;p6"/>
          <p:cNvSpPr txBox="1"/>
          <p:nvPr>
            <p:ph idx="2" type="body"/>
          </p:nvPr>
        </p:nvSpPr>
        <p:spPr>
          <a:xfrm>
            <a:off x="7540985" y="4234294"/>
            <a:ext cx="4536000" cy="4643400"/>
          </a:xfrm>
          <a:prstGeom prst="rect">
            <a:avLst/>
          </a:prstGeom>
          <a:noFill/>
          <a:ln>
            <a:noFill/>
          </a:ln>
        </p:spPr>
        <p:txBody>
          <a:bodyPr anchorCtr="0" anchor="t" bIns="182850" lIns="182850" spcFirstLastPara="1" rIns="182850" wrap="square" tIns="182850">
            <a:spAutoFit/>
          </a:bodyPr>
          <a:lstStyle/>
          <a:p>
            <a:pPr indent="0" lvl="0" marL="0" rtl="0" algn="just">
              <a:lnSpc>
                <a:spcPct val="150000"/>
              </a:lnSpc>
              <a:spcBef>
                <a:spcPts val="0"/>
              </a:spcBef>
              <a:spcAft>
                <a:spcPts val="0"/>
              </a:spcAft>
              <a:buSzPts val="2800"/>
              <a:buNone/>
            </a:pPr>
            <a:r>
              <a:rPr lang="tr-TR" sz="1800"/>
              <a:t>Tek bir metrik veya KPI'ı (Temel Performans Göstergesi) vurgulamak için kullanılan en basit görselleştirme yöntemidir. Genellikle büyük bir sayı ve destekleyici metin içerir.</a:t>
            </a:r>
            <a:endParaRPr/>
          </a:p>
          <a:p>
            <a:pPr indent="0" lvl="0" marL="0" rtl="0" algn="just">
              <a:lnSpc>
                <a:spcPct val="150000"/>
              </a:lnSpc>
              <a:spcBef>
                <a:spcPts val="0"/>
              </a:spcBef>
              <a:spcAft>
                <a:spcPts val="0"/>
              </a:spcAft>
              <a:buSzPts val="2800"/>
              <a:buNone/>
            </a:pPr>
            <a:r>
              <a:rPr b="1" lang="tr-TR" sz="1800">
                <a:solidFill>
                  <a:schemeClr val="dk1"/>
                </a:solidFill>
              </a:rPr>
              <a:t>Kullanım Alanları</a:t>
            </a:r>
            <a:endParaRPr sz="1800">
              <a:solidFill>
                <a:schemeClr val="dk1"/>
              </a:solidFill>
            </a:endParaRPr>
          </a:p>
          <a:p>
            <a:pPr indent="-342900" lvl="0" marL="342900" rtl="0" algn="l">
              <a:lnSpc>
                <a:spcPct val="150000"/>
              </a:lnSpc>
              <a:spcBef>
                <a:spcPts val="1000"/>
              </a:spcBef>
              <a:spcAft>
                <a:spcPts val="0"/>
              </a:spcAft>
              <a:buSzPts val="1800"/>
              <a:buChar char="●"/>
            </a:pPr>
            <a:r>
              <a:rPr lang="tr-TR" sz="1800">
                <a:solidFill>
                  <a:schemeClr val="dk1"/>
                </a:solidFill>
              </a:rPr>
              <a:t>Proje kapsamında ulaşılan kişi sayısı</a:t>
            </a:r>
            <a:endParaRPr sz="1800"/>
          </a:p>
          <a:p>
            <a:pPr indent="-342900" lvl="0" marL="342900" rtl="0" algn="l">
              <a:lnSpc>
                <a:spcPct val="150000"/>
              </a:lnSpc>
              <a:spcBef>
                <a:spcPts val="1000"/>
              </a:spcBef>
              <a:spcAft>
                <a:spcPts val="0"/>
              </a:spcAft>
              <a:buSzPts val="1800"/>
              <a:buChar char="●"/>
            </a:pPr>
            <a:r>
              <a:rPr lang="tr-TR" sz="1800">
                <a:solidFill>
                  <a:schemeClr val="dk1"/>
                </a:solidFill>
              </a:rPr>
              <a:t>Toplam bütçe miktarı</a:t>
            </a:r>
            <a:endParaRPr sz="1800">
              <a:solidFill>
                <a:schemeClr val="dk1"/>
              </a:solidFill>
            </a:endParaRPr>
          </a:p>
        </p:txBody>
      </p:sp>
      <p:sp>
        <p:nvSpPr>
          <p:cNvPr id="340" name="Google Shape;340;p6"/>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1" name="Google Shape;341;p6"/>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342" name="Google Shape;342;p6"/>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343" name="Google Shape;343;p6"/>
          <p:cNvSpPr txBox="1"/>
          <p:nvPr/>
        </p:nvSpPr>
        <p:spPr>
          <a:xfrm>
            <a:off x="7540985" y="1901751"/>
            <a:ext cx="305242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Gösterge Hücresi</a:t>
            </a:r>
            <a:endParaRPr/>
          </a:p>
        </p:txBody>
      </p:sp>
      <p:sp>
        <p:nvSpPr>
          <p:cNvPr id="344" name="Google Shape;344;p6"/>
          <p:cNvSpPr txBox="1"/>
          <p:nvPr/>
        </p:nvSpPr>
        <p:spPr>
          <a:xfrm>
            <a:off x="12345325" y="1901751"/>
            <a:ext cx="290545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Gösterge Grafiği</a:t>
            </a:r>
            <a:endParaRPr/>
          </a:p>
        </p:txBody>
      </p:sp>
      <p:sp>
        <p:nvSpPr>
          <p:cNvPr id="345" name="Google Shape;345;p6"/>
          <p:cNvSpPr txBox="1"/>
          <p:nvPr/>
        </p:nvSpPr>
        <p:spPr>
          <a:xfrm>
            <a:off x="12345325" y="4234294"/>
            <a:ext cx="4536000" cy="4227600"/>
          </a:xfrm>
          <a:prstGeom prst="rect">
            <a:avLst/>
          </a:prstGeom>
          <a:noFill/>
          <a:ln>
            <a:noFill/>
          </a:ln>
        </p:spPr>
        <p:txBody>
          <a:bodyPr anchorCtr="0" anchor="t" bIns="182850" lIns="182850" spcFirstLastPara="1" rIns="182850" wrap="square" tIns="182850">
            <a:spAutoFit/>
          </a:bodyPr>
          <a:lstStyle/>
          <a:p>
            <a:pPr indent="0" lvl="0" marL="0" marR="0" rtl="0" algn="just">
              <a:lnSpc>
                <a:spcPct val="150000"/>
              </a:lnSpc>
              <a:spcBef>
                <a:spcPts val="1000"/>
              </a:spcBef>
              <a:spcAft>
                <a:spcPts val="0"/>
              </a:spcAft>
              <a:buClr>
                <a:srgbClr val="212020"/>
              </a:buClr>
              <a:buSzPts val="2800"/>
              <a:buFont typeface="Poppins"/>
              <a:buNone/>
            </a:pPr>
            <a:r>
              <a:rPr b="0" i="0" lang="tr-TR" sz="1800" u="none" cap="none" strike="noStrike">
                <a:solidFill>
                  <a:srgbClr val="212020"/>
                </a:solidFill>
                <a:latin typeface="Poppins"/>
                <a:ea typeface="Poppins"/>
                <a:cs typeface="Poppins"/>
                <a:sym typeface="Poppins"/>
              </a:rPr>
              <a:t>Belirlenen bir hedef değere göre mevcut durumu göstermek için kullanılan, genellikle yarım daire şeklindeki görselleştirme türüdür. </a:t>
            </a:r>
            <a:endParaRPr/>
          </a:p>
          <a:p>
            <a:pPr indent="0" lvl="0" marL="0" marR="0" rtl="0" algn="just">
              <a:lnSpc>
                <a:spcPct val="150000"/>
              </a:lnSpc>
              <a:spcBef>
                <a:spcPts val="0"/>
              </a:spcBef>
              <a:spcAft>
                <a:spcPts val="0"/>
              </a:spcAft>
              <a:buClr>
                <a:srgbClr val="212020"/>
              </a:buClr>
              <a:buSzPts val="2800"/>
              <a:buFont typeface="Poppins"/>
              <a:buNone/>
            </a:pPr>
            <a:r>
              <a:rPr b="1" i="0" lang="tr-TR" sz="1800" u="none" cap="none" strike="noStrike">
                <a:solidFill>
                  <a:schemeClr val="dk1"/>
                </a:solidFill>
                <a:latin typeface="Poppins"/>
                <a:ea typeface="Poppins"/>
                <a:cs typeface="Poppins"/>
                <a:sym typeface="Poppins"/>
              </a:rPr>
              <a:t>Kullanım Alanları</a:t>
            </a:r>
            <a:endParaRPr b="0" i="0" sz="1800" u="none" cap="none" strike="noStrike">
              <a:solidFill>
                <a:schemeClr val="dk1"/>
              </a:solidFill>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b="0" i="0" lang="tr-TR" sz="1800" u="none" cap="none" strike="noStrike">
                <a:solidFill>
                  <a:srgbClr val="212020"/>
                </a:solidFill>
                <a:latin typeface="Poppins"/>
                <a:ea typeface="Poppins"/>
                <a:cs typeface="Poppins"/>
                <a:sym typeface="Poppins"/>
              </a:rPr>
              <a:t>Bağış kampanyasında toplanan miktar</a:t>
            </a:r>
            <a:endParaRPr/>
          </a:p>
          <a:p>
            <a:pPr indent="-342900" lvl="0" marL="342900" marR="0" rtl="0" algn="l">
              <a:lnSpc>
                <a:spcPct val="150000"/>
              </a:lnSpc>
              <a:spcBef>
                <a:spcPts val="1000"/>
              </a:spcBef>
              <a:spcAft>
                <a:spcPts val="0"/>
              </a:spcAft>
              <a:buClr>
                <a:srgbClr val="212020"/>
              </a:buClr>
              <a:buSzPts val="1800"/>
              <a:buFont typeface="Poppins"/>
              <a:buChar char="●"/>
            </a:pPr>
            <a:r>
              <a:rPr b="0" i="0" lang="tr-TR" sz="1800" u="none" cap="none" strike="noStrike">
                <a:solidFill>
                  <a:srgbClr val="212020"/>
                </a:solidFill>
                <a:latin typeface="Poppins"/>
                <a:ea typeface="Poppins"/>
                <a:cs typeface="Poppins"/>
                <a:sym typeface="Poppins"/>
              </a:rPr>
              <a:t>Sosyal sorumluluk projesinde hedef gerçekleşme oranı</a:t>
            </a:r>
            <a:endParaRPr b="0" i="0" sz="4000" u="none" cap="none" strike="noStrike">
              <a:solidFill>
                <a:schemeClr val="dk1"/>
              </a:solidFill>
              <a:latin typeface="Poppins"/>
              <a:ea typeface="Poppins"/>
              <a:cs typeface="Poppins"/>
              <a:sym typeface="Poppins"/>
            </a:endParaRPr>
          </a:p>
        </p:txBody>
      </p:sp>
      <p:pic>
        <p:nvPicPr>
          <p:cNvPr id="346" name="Google Shape;346;p6"/>
          <p:cNvPicPr preferRelativeResize="0"/>
          <p:nvPr/>
        </p:nvPicPr>
        <p:blipFill rotWithShape="1">
          <a:blip r:embed="rId4">
            <a:alphaModFix/>
          </a:blip>
          <a:srcRect b="0" l="0" r="0" t="0"/>
          <a:stretch/>
        </p:blipFill>
        <p:spPr>
          <a:xfrm>
            <a:off x="8301975" y="2488494"/>
            <a:ext cx="3060000" cy="1653750"/>
          </a:xfrm>
          <a:prstGeom prst="rect">
            <a:avLst/>
          </a:prstGeom>
          <a:noFill/>
          <a:ln>
            <a:noFill/>
          </a:ln>
        </p:spPr>
      </p:pic>
      <p:pic>
        <p:nvPicPr>
          <p:cNvPr id="347" name="Google Shape;347;p6"/>
          <p:cNvPicPr preferRelativeResize="0"/>
          <p:nvPr/>
        </p:nvPicPr>
        <p:blipFill rotWithShape="1">
          <a:blip r:embed="rId5">
            <a:alphaModFix/>
          </a:blip>
          <a:srcRect b="0" l="0" r="0" t="0"/>
          <a:stretch/>
        </p:blipFill>
        <p:spPr>
          <a:xfrm>
            <a:off x="13106725" y="2558229"/>
            <a:ext cx="3013200" cy="1584015"/>
          </a:xfrm>
          <a:prstGeom prst="rect">
            <a:avLst/>
          </a:prstGeom>
          <a:noFill/>
          <a:ln>
            <a:noFill/>
          </a:ln>
        </p:spPr>
      </p:pic>
      <p:grpSp>
        <p:nvGrpSpPr>
          <p:cNvPr id="348" name="Google Shape;348;p6"/>
          <p:cNvGrpSpPr/>
          <p:nvPr/>
        </p:nvGrpSpPr>
        <p:grpSpPr>
          <a:xfrm>
            <a:off x="8193609" y="9036332"/>
            <a:ext cx="8303432" cy="575682"/>
            <a:chOff x="3719093" y="9087718"/>
            <a:chExt cx="8944404" cy="745200"/>
          </a:xfrm>
        </p:grpSpPr>
        <p:sp>
          <p:nvSpPr>
            <p:cNvPr id="349" name="Google Shape;349;p6"/>
            <p:cNvSpPr/>
            <p:nvPr/>
          </p:nvSpPr>
          <p:spPr>
            <a:xfrm>
              <a:off x="3719093" y="9087718"/>
              <a:ext cx="4886150" cy="737101"/>
            </a:xfrm>
            <a:prstGeom prst="roundRect">
              <a:avLst>
                <a:gd fmla="val 50000" name="adj"/>
              </a:avLst>
            </a:prstGeom>
            <a:solidFill>
              <a:srgbClr val="812926"/>
            </a:solidFill>
            <a:ln cap="flat" cmpd="sng" w="9525">
              <a:solidFill>
                <a:srgbClr val="812926"/>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3_veri_gorsellestirme.xlsx</a:t>
              </a:r>
              <a:endParaRPr b="0" i="0" sz="1800" u="none" cap="none" strike="noStrike">
                <a:solidFill>
                  <a:srgbClr val="000000"/>
                </a:solidFill>
                <a:latin typeface="Arial"/>
                <a:ea typeface="Arial"/>
                <a:cs typeface="Arial"/>
                <a:sym typeface="Arial"/>
              </a:endParaRPr>
            </a:p>
          </p:txBody>
        </p:sp>
        <p:sp>
          <p:nvSpPr>
            <p:cNvPr id="350" name="Google Shape;350;p6"/>
            <p:cNvSpPr/>
            <p:nvPr/>
          </p:nvSpPr>
          <p:spPr>
            <a:xfrm>
              <a:off x="9262413" y="9087718"/>
              <a:ext cx="3401084" cy="745200"/>
            </a:xfrm>
            <a:prstGeom prst="roundRect">
              <a:avLst>
                <a:gd fmla="val 50000" name="adj"/>
              </a:avLst>
            </a:prstGeom>
            <a:solidFill>
              <a:srgbClr val="0B769F"/>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demografik</a:t>
              </a:r>
              <a:endParaRPr b="0" i="0" sz="1800" u="none" cap="none" strike="noStrike">
                <a:solidFill>
                  <a:srgbClr val="000000"/>
                </a:solidFill>
                <a:latin typeface="Arial"/>
                <a:ea typeface="Arial"/>
                <a:cs typeface="Arial"/>
                <a:sym typeface="Arial"/>
              </a:endParaRPr>
            </a:p>
          </p:txBody>
        </p:sp>
        <p:cxnSp>
          <p:nvCxnSpPr>
            <p:cNvPr id="351" name="Google Shape;351;p6"/>
            <p:cNvCxnSpPr/>
            <p:nvPr/>
          </p:nvCxnSpPr>
          <p:spPr>
            <a:xfrm>
              <a:off x="8606702" y="9448350"/>
              <a:ext cx="673200" cy="6300"/>
            </a:xfrm>
            <a:prstGeom prst="straightConnector1">
              <a:avLst/>
            </a:prstGeom>
            <a:noFill/>
            <a:ln cap="flat" cmpd="sng" w="19050">
              <a:solidFill>
                <a:srgbClr val="812926"/>
              </a:solidFill>
              <a:prstDash val="solid"/>
              <a:miter lim="800000"/>
              <a:headEnd len="sm" w="sm" type="none"/>
              <a:tailEnd len="med" w="med" type="triangl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7"/>
          <p:cNvSpPr/>
          <p:nvPr/>
        </p:nvSpPr>
        <p:spPr>
          <a:xfrm>
            <a:off x="0" y="-36000"/>
            <a:ext cx="5670000" cy="10440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7"/>
          <p:cNvSpPr txBox="1"/>
          <p:nvPr>
            <p:ph type="title"/>
          </p:nvPr>
        </p:nvSpPr>
        <p:spPr>
          <a:xfrm>
            <a:off x="626700" y="3500364"/>
            <a:ext cx="5022600" cy="2677596"/>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Nümerik Verilerin Dağılımı</a:t>
            </a:r>
            <a:endParaRPr b="1" sz="5000">
              <a:solidFill>
                <a:schemeClr val="lt1"/>
              </a:solidFill>
              <a:latin typeface="Poppins"/>
              <a:ea typeface="Poppins"/>
              <a:cs typeface="Poppins"/>
              <a:sym typeface="Poppins"/>
            </a:endParaRPr>
          </a:p>
        </p:txBody>
      </p:sp>
      <p:sp>
        <p:nvSpPr>
          <p:cNvPr id="358" name="Google Shape;358;p7"/>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a:solidFill>
                  <a:schemeClr val="lt1"/>
                </a:solidFill>
              </a:rPr>
              <a:t>Grafik Seçimi </a:t>
            </a:r>
            <a:endParaRPr b="1" sz="2800">
              <a:solidFill>
                <a:schemeClr val="lt1"/>
              </a:solidFill>
              <a:latin typeface="Poppins"/>
              <a:ea typeface="Poppins"/>
              <a:cs typeface="Poppins"/>
              <a:sym typeface="Poppins"/>
            </a:endParaRPr>
          </a:p>
        </p:txBody>
      </p:sp>
      <p:sp>
        <p:nvSpPr>
          <p:cNvPr id="359" name="Google Shape;359;p7"/>
          <p:cNvSpPr txBox="1"/>
          <p:nvPr>
            <p:ph idx="2" type="body"/>
          </p:nvPr>
        </p:nvSpPr>
        <p:spPr>
          <a:xfrm>
            <a:off x="7540985" y="3797558"/>
            <a:ext cx="4536000" cy="5474400"/>
          </a:xfrm>
          <a:prstGeom prst="rect">
            <a:avLst/>
          </a:prstGeom>
          <a:noFill/>
          <a:ln>
            <a:noFill/>
          </a:ln>
        </p:spPr>
        <p:txBody>
          <a:bodyPr anchorCtr="0" anchor="t" bIns="182850" lIns="182850" spcFirstLastPara="1" rIns="182850" wrap="square" tIns="182850">
            <a:spAutoFit/>
          </a:bodyPr>
          <a:lstStyle/>
          <a:p>
            <a:pPr indent="0" lvl="0" marL="0" rtl="0" algn="just">
              <a:lnSpc>
                <a:spcPct val="150000"/>
              </a:lnSpc>
              <a:spcBef>
                <a:spcPts val="0"/>
              </a:spcBef>
              <a:spcAft>
                <a:spcPts val="0"/>
              </a:spcAft>
              <a:buSzPts val="2800"/>
              <a:buNone/>
            </a:pPr>
            <a:r>
              <a:rPr lang="tr-TR" sz="1800"/>
              <a:t>Sürekli nümerik verilerin dağılımını gösterir. Veriler aralıklara bölünür ve her aralığa düşen gözlem sayısı (frekans) yan yana çubuklar halinde gösterilir. Böylece verilerin nasıl dağıldığını, nerede yoğunlaştığını ve dağılımın şeklini (simetrik, sağa/sola çarpık) kolayca görebiliriz.</a:t>
            </a:r>
            <a:endParaRPr/>
          </a:p>
          <a:p>
            <a:pPr indent="0" lvl="0" marL="0" rtl="0" algn="l">
              <a:lnSpc>
                <a:spcPct val="150000"/>
              </a:lnSpc>
              <a:spcBef>
                <a:spcPts val="0"/>
              </a:spcBef>
              <a:spcAft>
                <a:spcPts val="0"/>
              </a:spcAft>
              <a:buSzPts val="2800"/>
              <a:buNone/>
            </a:pPr>
            <a:r>
              <a:rPr b="1" lang="tr-TR" sz="1800">
                <a:solidFill>
                  <a:schemeClr val="dk1"/>
                </a:solidFill>
              </a:rPr>
              <a:t>Kullanım Alanları</a:t>
            </a:r>
            <a:endParaRPr sz="1800">
              <a:solidFill>
                <a:schemeClr val="dk1"/>
              </a:solidFill>
            </a:endParaRPr>
          </a:p>
          <a:p>
            <a:pPr indent="-342900" lvl="0" marL="342900" rtl="0" algn="l">
              <a:lnSpc>
                <a:spcPct val="150000"/>
              </a:lnSpc>
              <a:spcBef>
                <a:spcPts val="1000"/>
              </a:spcBef>
              <a:spcAft>
                <a:spcPts val="0"/>
              </a:spcAft>
              <a:buSzPts val="1800"/>
              <a:buChar char="●"/>
            </a:pPr>
            <a:r>
              <a:rPr lang="tr-TR" sz="1800">
                <a:solidFill>
                  <a:schemeClr val="dk1"/>
                </a:solidFill>
              </a:rPr>
              <a:t>Bir topluluktaki yaş dağılımı</a:t>
            </a:r>
            <a:endParaRPr sz="1800"/>
          </a:p>
          <a:p>
            <a:pPr indent="-342900" lvl="0" marL="342900" rtl="0" algn="l">
              <a:lnSpc>
                <a:spcPct val="150000"/>
              </a:lnSpc>
              <a:spcBef>
                <a:spcPts val="1000"/>
              </a:spcBef>
              <a:spcAft>
                <a:spcPts val="0"/>
              </a:spcAft>
              <a:buSzPts val="1800"/>
              <a:buChar char="●"/>
            </a:pPr>
            <a:r>
              <a:rPr lang="tr-TR" sz="1800">
                <a:solidFill>
                  <a:schemeClr val="dk1"/>
                </a:solidFill>
              </a:rPr>
              <a:t>Müşteri harcama tutarlarının dağılımı</a:t>
            </a:r>
            <a:endParaRPr sz="1800"/>
          </a:p>
        </p:txBody>
      </p:sp>
      <p:sp>
        <p:nvSpPr>
          <p:cNvPr id="360" name="Google Shape;360;p7"/>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1" name="Google Shape;361;p7"/>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362" name="Google Shape;362;p7"/>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363" name="Google Shape;363;p7"/>
          <p:cNvSpPr txBox="1"/>
          <p:nvPr/>
        </p:nvSpPr>
        <p:spPr>
          <a:xfrm>
            <a:off x="7540985" y="1533255"/>
            <a:ext cx="305242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Histogram</a:t>
            </a:r>
            <a:endParaRPr/>
          </a:p>
        </p:txBody>
      </p:sp>
      <p:sp>
        <p:nvSpPr>
          <p:cNvPr id="364" name="Google Shape;364;p7"/>
          <p:cNvSpPr txBox="1"/>
          <p:nvPr/>
        </p:nvSpPr>
        <p:spPr>
          <a:xfrm>
            <a:off x="12345325" y="1533255"/>
            <a:ext cx="290545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Yoğunluk Grafiği</a:t>
            </a:r>
            <a:endParaRPr/>
          </a:p>
        </p:txBody>
      </p:sp>
      <p:sp>
        <p:nvSpPr>
          <p:cNvPr id="365" name="Google Shape;365;p7"/>
          <p:cNvSpPr txBox="1"/>
          <p:nvPr/>
        </p:nvSpPr>
        <p:spPr>
          <a:xfrm>
            <a:off x="12345325" y="3797558"/>
            <a:ext cx="4536000" cy="5474400"/>
          </a:xfrm>
          <a:prstGeom prst="rect">
            <a:avLst/>
          </a:prstGeom>
          <a:noFill/>
          <a:ln>
            <a:noFill/>
          </a:ln>
        </p:spPr>
        <p:txBody>
          <a:bodyPr anchorCtr="0" anchor="t" bIns="182850" lIns="182850" spcFirstLastPara="1" rIns="182850" wrap="square" tIns="182850">
            <a:spAutoFit/>
          </a:bodyPr>
          <a:lstStyle/>
          <a:p>
            <a:pPr indent="0" lvl="0" marL="0" marR="0" rtl="0" algn="just">
              <a:lnSpc>
                <a:spcPct val="150000"/>
              </a:lnSpc>
              <a:spcBef>
                <a:spcPts val="0"/>
              </a:spcBef>
              <a:spcAft>
                <a:spcPts val="0"/>
              </a:spcAft>
              <a:buClr>
                <a:srgbClr val="212020"/>
              </a:buClr>
              <a:buSzPts val="2800"/>
              <a:buFont typeface="Poppins"/>
              <a:buNone/>
            </a:pPr>
            <a:r>
              <a:rPr b="0" i="0" lang="tr-TR" sz="1800" u="none" cap="none" strike="noStrike">
                <a:solidFill>
                  <a:srgbClr val="212020"/>
                </a:solidFill>
                <a:latin typeface="Poppins"/>
                <a:ea typeface="Poppins"/>
                <a:cs typeface="Poppins"/>
                <a:sym typeface="Poppins"/>
              </a:rPr>
              <a:t>Sürekli nümerik bir verinin dağılımını yumuşak bir eğri ile gösterir. Histogramın daha pürüzsüz bir versiyonu olarak düşünülebilir. Verilerin yoğunlaştığı bölgeleri ve dağılımın şeklini net bir şekilde görebiliriz.</a:t>
            </a:r>
            <a:endParaRPr/>
          </a:p>
          <a:p>
            <a:pPr indent="0" lvl="0" marL="0" marR="0" rtl="0" algn="l">
              <a:lnSpc>
                <a:spcPct val="150000"/>
              </a:lnSpc>
              <a:spcBef>
                <a:spcPts val="0"/>
              </a:spcBef>
              <a:spcAft>
                <a:spcPts val="0"/>
              </a:spcAft>
              <a:buClr>
                <a:srgbClr val="212020"/>
              </a:buClr>
              <a:buSzPts val="2800"/>
              <a:buFont typeface="Poppins"/>
              <a:buNone/>
            </a:pPr>
            <a:r>
              <a:rPr b="1" i="0" lang="tr-TR" sz="1800" u="none" cap="none" strike="noStrike">
                <a:solidFill>
                  <a:schemeClr val="dk1"/>
                </a:solidFill>
                <a:latin typeface="Poppins"/>
                <a:ea typeface="Poppins"/>
                <a:cs typeface="Poppins"/>
                <a:sym typeface="Poppins"/>
              </a:rPr>
              <a:t>Kullanım Alanları</a:t>
            </a:r>
            <a:endParaRPr b="0" i="0" sz="1800" u="none" cap="none" strike="noStrike">
              <a:solidFill>
                <a:schemeClr val="dk1"/>
              </a:solidFill>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Sağlık hizmetlerine erişim sürelerinin dağılımı</a:t>
            </a:r>
            <a:endParaRPr sz="1800">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Sosyal aktivitelere katılım yaşı dağılımı</a:t>
            </a:r>
            <a:endParaRPr i="0" sz="1800" u="none" cap="none" strike="noStrike">
              <a:solidFill>
                <a:schemeClr val="dk1"/>
              </a:solidFill>
              <a:latin typeface="Poppins"/>
              <a:ea typeface="Poppins"/>
              <a:cs typeface="Poppins"/>
              <a:sym typeface="Poppins"/>
            </a:endParaRPr>
          </a:p>
        </p:txBody>
      </p:sp>
      <p:grpSp>
        <p:nvGrpSpPr>
          <p:cNvPr id="366" name="Google Shape;366;p7"/>
          <p:cNvGrpSpPr/>
          <p:nvPr/>
        </p:nvGrpSpPr>
        <p:grpSpPr>
          <a:xfrm>
            <a:off x="7804217" y="9363999"/>
            <a:ext cx="8303105" cy="575667"/>
            <a:chOff x="3719093" y="9087718"/>
            <a:chExt cx="8944420" cy="745200"/>
          </a:xfrm>
        </p:grpSpPr>
        <p:sp>
          <p:nvSpPr>
            <p:cNvPr id="367" name="Google Shape;367;p7"/>
            <p:cNvSpPr/>
            <p:nvPr/>
          </p:nvSpPr>
          <p:spPr>
            <a:xfrm>
              <a:off x="3719093" y="9087718"/>
              <a:ext cx="4886150" cy="737101"/>
            </a:xfrm>
            <a:prstGeom prst="roundRect">
              <a:avLst>
                <a:gd fmla="val 50000" name="adj"/>
              </a:avLst>
            </a:prstGeom>
            <a:solidFill>
              <a:srgbClr val="812926"/>
            </a:solidFill>
            <a:ln cap="flat" cmpd="sng" w="9525">
              <a:solidFill>
                <a:srgbClr val="812926"/>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3_veri_gorsellestirme.xlsx</a:t>
              </a:r>
              <a:endParaRPr b="0" i="0" sz="1800" u="none" cap="none" strike="noStrike">
                <a:solidFill>
                  <a:srgbClr val="000000"/>
                </a:solidFill>
                <a:latin typeface="Arial"/>
                <a:ea typeface="Arial"/>
                <a:cs typeface="Arial"/>
                <a:sym typeface="Arial"/>
              </a:endParaRPr>
            </a:p>
          </p:txBody>
        </p:sp>
        <p:sp>
          <p:nvSpPr>
            <p:cNvPr id="368" name="Google Shape;368;p7"/>
            <p:cNvSpPr/>
            <p:nvPr/>
          </p:nvSpPr>
          <p:spPr>
            <a:xfrm>
              <a:off x="9262413" y="9087718"/>
              <a:ext cx="3401100" cy="745200"/>
            </a:xfrm>
            <a:prstGeom prst="roundRect">
              <a:avLst>
                <a:gd fmla="val 50000" name="adj"/>
              </a:avLst>
            </a:prstGeom>
            <a:solidFill>
              <a:srgbClr val="41BED0"/>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yas_deney, yas_kontrol</a:t>
              </a:r>
              <a:endParaRPr b="0" i="0" sz="1800" u="none" cap="none" strike="noStrike">
                <a:solidFill>
                  <a:srgbClr val="000000"/>
                </a:solidFill>
                <a:latin typeface="Arial"/>
                <a:ea typeface="Arial"/>
                <a:cs typeface="Arial"/>
                <a:sym typeface="Arial"/>
              </a:endParaRPr>
            </a:p>
          </p:txBody>
        </p:sp>
        <p:cxnSp>
          <p:nvCxnSpPr>
            <p:cNvPr id="369" name="Google Shape;369;p7"/>
            <p:cNvCxnSpPr/>
            <p:nvPr/>
          </p:nvCxnSpPr>
          <p:spPr>
            <a:xfrm>
              <a:off x="8606702" y="9448350"/>
              <a:ext cx="673200" cy="6300"/>
            </a:xfrm>
            <a:prstGeom prst="straightConnector1">
              <a:avLst/>
            </a:prstGeom>
            <a:noFill/>
            <a:ln cap="flat" cmpd="sng" w="19050">
              <a:solidFill>
                <a:srgbClr val="812926"/>
              </a:solidFill>
              <a:prstDash val="solid"/>
              <a:miter lim="800000"/>
              <a:headEnd len="sm" w="sm" type="none"/>
              <a:tailEnd len="med" w="med" type="triangle"/>
            </a:ln>
          </p:spPr>
        </p:cxnSp>
      </p:grpSp>
      <p:pic>
        <p:nvPicPr>
          <p:cNvPr id="370" name="Google Shape;370;p7"/>
          <p:cNvPicPr preferRelativeResize="0"/>
          <p:nvPr/>
        </p:nvPicPr>
        <p:blipFill rotWithShape="1">
          <a:blip r:embed="rId4">
            <a:alphaModFix/>
          </a:blip>
          <a:srcRect b="0" l="3854" r="0" t="5530"/>
          <a:stretch/>
        </p:blipFill>
        <p:spPr>
          <a:xfrm>
            <a:off x="8404985" y="2160425"/>
            <a:ext cx="2808000" cy="1545083"/>
          </a:xfrm>
          <a:prstGeom prst="rect">
            <a:avLst/>
          </a:prstGeom>
          <a:noFill/>
          <a:ln>
            <a:noFill/>
          </a:ln>
        </p:spPr>
      </p:pic>
      <p:pic>
        <p:nvPicPr>
          <p:cNvPr id="371" name="Google Shape;371;p7"/>
          <p:cNvPicPr preferRelativeResize="0"/>
          <p:nvPr/>
        </p:nvPicPr>
        <p:blipFill rotWithShape="1">
          <a:blip r:embed="rId5">
            <a:alphaModFix/>
          </a:blip>
          <a:srcRect b="0" l="0" r="0" t="0"/>
          <a:stretch/>
        </p:blipFill>
        <p:spPr>
          <a:xfrm>
            <a:off x="13119325" y="2211508"/>
            <a:ext cx="2988000" cy="149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8"/>
          <p:cNvSpPr/>
          <p:nvPr/>
        </p:nvSpPr>
        <p:spPr>
          <a:xfrm>
            <a:off x="0" y="-36000"/>
            <a:ext cx="5670000" cy="10440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8"/>
          <p:cNvSpPr txBox="1"/>
          <p:nvPr>
            <p:ph type="title"/>
          </p:nvPr>
        </p:nvSpPr>
        <p:spPr>
          <a:xfrm>
            <a:off x="626700" y="3500364"/>
            <a:ext cx="5022600" cy="2677596"/>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Nümerik Verilerin Dağılımı</a:t>
            </a:r>
            <a:endParaRPr b="1" sz="5000">
              <a:solidFill>
                <a:schemeClr val="lt1"/>
              </a:solidFill>
              <a:latin typeface="Poppins"/>
              <a:ea typeface="Poppins"/>
              <a:cs typeface="Poppins"/>
              <a:sym typeface="Poppins"/>
            </a:endParaRPr>
          </a:p>
        </p:txBody>
      </p:sp>
      <p:sp>
        <p:nvSpPr>
          <p:cNvPr id="378" name="Google Shape;378;p8"/>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a:solidFill>
                  <a:schemeClr val="lt1"/>
                </a:solidFill>
              </a:rPr>
              <a:t>Grafik Seçimi </a:t>
            </a:r>
            <a:endParaRPr b="1" sz="2800">
              <a:solidFill>
                <a:schemeClr val="lt1"/>
              </a:solidFill>
              <a:latin typeface="Poppins"/>
              <a:ea typeface="Poppins"/>
              <a:cs typeface="Poppins"/>
              <a:sym typeface="Poppins"/>
            </a:endParaRPr>
          </a:p>
        </p:txBody>
      </p:sp>
      <p:sp>
        <p:nvSpPr>
          <p:cNvPr id="379" name="Google Shape;379;p8"/>
          <p:cNvSpPr txBox="1"/>
          <p:nvPr>
            <p:ph idx="2" type="body"/>
          </p:nvPr>
        </p:nvSpPr>
        <p:spPr>
          <a:xfrm>
            <a:off x="7540985" y="3797558"/>
            <a:ext cx="4536000" cy="5474400"/>
          </a:xfrm>
          <a:prstGeom prst="rect">
            <a:avLst/>
          </a:prstGeom>
          <a:noFill/>
          <a:ln>
            <a:noFill/>
          </a:ln>
        </p:spPr>
        <p:txBody>
          <a:bodyPr anchorCtr="0" anchor="t" bIns="182850" lIns="182850" spcFirstLastPara="1" rIns="182850" wrap="square" tIns="182850">
            <a:spAutoFit/>
          </a:bodyPr>
          <a:lstStyle/>
          <a:p>
            <a:pPr indent="0" lvl="0" marL="0" rtl="0" algn="just">
              <a:lnSpc>
                <a:spcPct val="150000"/>
              </a:lnSpc>
              <a:spcBef>
                <a:spcPts val="0"/>
              </a:spcBef>
              <a:spcAft>
                <a:spcPts val="0"/>
              </a:spcAft>
              <a:buSzPts val="2800"/>
              <a:buFont typeface="Poppins"/>
              <a:buNone/>
            </a:pPr>
            <a:r>
              <a:rPr lang="tr-TR" sz="1800"/>
              <a:t>Verinin dağılımını, merkezi eğilimini ve aykırı değerlerini tek bir gösterimde özetleyen güçlü bir grafiktir. Beş önemli istatistiği gösterir: minimum, birinci çeyrek (Q1), medyan, üçüncü çeyrek (Q3) ve maksimum değerler.</a:t>
            </a:r>
            <a:endParaRPr/>
          </a:p>
          <a:p>
            <a:pPr indent="0" lvl="0" marL="0" rtl="0" algn="l">
              <a:lnSpc>
                <a:spcPct val="150000"/>
              </a:lnSpc>
              <a:spcBef>
                <a:spcPts val="0"/>
              </a:spcBef>
              <a:spcAft>
                <a:spcPts val="0"/>
              </a:spcAft>
              <a:buSzPts val="2800"/>
              <a:buFont typeface="Poppins"/>
              <a:buNone/>
            </a:pPr>
            <a:r>
              <a:rPr b="1" lang="tr-TR" sz="1800">
                <a:solidFill>
                  <a:schemeClr val="dk1"/>
                </a:solidFill>
              </a:rPr>
              <a:t>Kullanım Alanları</a:t>
            </a:r>
            <a:endParaRPr sz="1800">
              <a:solidFill>
                <a:schemeClr val="dk1"/>
              </a:solidFill>
            </a:endParaRPr>
          </a:p>
          <a:p>
            <a:pPr indent="-342900" lvl="0" marL="342900" rtl="0" algn="l">
              <a:lnSpc>
                <a:spcPct val="150000"/>
              </a:lnSpc>
              <a:spcBef>
                <a:spcPts val="1000"/>
              </a:spcBef>
              <a:spcAft>
                <a:spcPts val="0"/>
              </a:spcAft>
              <a:buSzPts val="1800"/>
              <a:buChar char="●"/>
            </a:pPr>
            <a:r>
              <a:rPr lang="tr-TR" sz="1800"/>
              <a:t>Bölgelere göre hanehalkı gelir dağılımı</a:t>
            </a:r>
            <a:endParaRPr sz="1800"/>
          </a:p>
          <a:p>
            <a:pPr indent="-342900" lvl="0" marL="342900" rtl="0" algn="l">
              <a:lnSpc>
                <a:spcPct val="150000"/>
              </a:lnSpc>
              <a:spcBef>
                <a:spcPts val="1000"/>
              </a:spcBef>
              <a:spcAft>
                <a:spcPts val="0"/>
              </a:spcAft>
              <a:buSzPts val="1800"/>
              <a:buChar char="●"/>
            </a:pPr>
            <a:r>
              <a:rPr lang="tr-TR" sz="1800"/>
              <a:t>Yaş gruplarına göre sosyal medya kullanım süreleri</a:t>
            </a:r>
            <a:endParaRPr sz="1800">
              <a:solidFill>
                <a:schemeClr val="dk1"/>
              </a:solidFill>
            </a:endParaRPr>
          </a:p>
        </p:txBody>
      </p:sp>
      <p:sp>
        <p:nvSpPr>
          <p:cNvPr id="380" name="Google Shape;380;p8"/>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1" name="Google Shape;381;p8"/>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382" name="Google Shape;382;p8"/>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383" name="Google Shape;383;p8"/>
          <p:cNvSpPr txBox="1"/>
          <p:nvPr/>
        </p:nvSpPr>
        <p:spPr>
          <a:xfrm>
            <a:off x="7540985" y="1533255"/>
            <a:ext cx="305242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Kutu Grafiği</a:t>
            </a:r>
            <a:endParaRPr/>
          </a:p>
        </p:txBody>
      </p:sp>
      <p:sp>
        <p:nvSpPr>
          <p:cNvPr id="384" name="Google Shape;384;p8"/>
          <p:cNvSpPr txBox="1"/>
          <p:nvPr/>
        </p:nvSpPr>
        <p:spPr>
          <a:xfrm>
            <a:off x="12345325" y="1533255"/>
            <a:ext cx="290545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Violin Grafik</a:t>
            </a:r>
            <a:endParaRPr/>
          </a:p>
        </p:txBody>
      </p:sp>
      <p:sp>
        <p:nvSpPr>
          <p:cNvPr id="385" name="Google Shape;385;p8"/>
          <p:cNvSpPr txBox="1"/>
          <p:nvPr/>
        </p:nvSpPr>
        <p:spPr>
          <a:xfrm>
            <a:off x="12345325" y="3797558"/>
            <a:ext cx="4536000" cy="4643400"/>
          </a:xfrm>
          <a:prstGeom prst="rect">
            <a:avLst/>
          </a:prstGeom>
          <a:noFill/>
          <a:ln>
            <a:noFill/>
          </a:ln>
        </p:spPr>
        <p:txBody>
          <a:bodyPr anchorCtr="0" anchor="t" bIns="182850" lIns="182850" spcFirstLastPara="1" rIns="182850" wrap="square" tIns="182850">
            <a:spAutoFit/>
          </a:bodyPr>
          <a:lstStyle/>
          <a:p>
            <a:pPr indent="0" lvl="0" marL="0" marR="0" rtl="0" algn="just">
              <a:lnSpc>
                <a:spcPct val="150000"/>
              </a:lnSpc>
              <a:spcBef>
                <a:spcPts val="0"/>
              </a:spcBef>
              <a:spcAft>
                <a:spcPts val="0"/>
              </a:spcAft>
              <a:buClr>
                <a:srgbClr val="212020"/>
              </a:buClr>
              <a:buSzPts val="2800"/>
              <a:buFont typeface="Poppins"/>
              <a:buNone/>
            </a:pPr>
            <a:r>
              <a:rPr b="0" i="0" lang="tr-TR" sz="1800" u="none" cap="none" strike="noStrike">
                <a:solidFill>
                  <a:srgbClr val="212020"/>
                </a:solidFill>
                <a:latin typeface="Poppins"/>
                <a:ea typeface="Poppins"/>
                <a:cs typeface="Poppins"/>
                <a:sym typeface="Poppins"/>
              </a:rPr>
              <a:t>Verilerin dağılımını ve yoğunluğunu simetrik olarak gösteren, keman şekline benzeyen grafik türüdür. Kutu grafiğinin daha detaylı bir versiyonu olup, verilerin hangi değerlerde yoğunlaştığını gösterir.</a:t>
            </a:r>
            <a:endParaRPr/>
          </a:p>
          <a:p>
            <a:pPr indent="0" lvl="0" marL="0" marR="0" rtl="0" algn="just">
              <a:lnSpc>
                <a:spcPct val="150000"/>
              </a:lnSpc>
              <a:spcBef>
                <a:spcPts val="0"/>
              </a:spcBef>
              <a:spcAft>
                <a:spcPts val="0"/>
              </a:spcAft>
              <a:buClr>
                <a:srgbClr val="212020"/>
              </a:buClr>
              <a:buSzPts val="2800"/>
              <a:buFont typeface="Poppins"/>
              <a:buNone/>
            </a:pPr>
            <a:r>
              <a:rPr b="1" i="0" lang="tr-TR" sz="1800" u="none" cap="none" strike="noStrike">
                <a:solidFill>
                  <a:schemeClr val="dk1"/>
                </a:solidFill>
                <a:latin typeface="Poppins"/>
                <a:ea typeface="Poppins"/>
                <a:cs typeface="Poppins"/>
                <a:sym typeface="Poppins"/>
              </a:rPr>
              <a:t>Kullanım Alanları</a:t>
            </a:r>
            <a:endParaRPr b="0" i="0" sz="1800" u="none" cap="none" strike="noStrike">
              <a:solidFill>
                <a:schemeClr val="dk1"/>
              </a:solidFill>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Öğrencilerin okula erişim süreleri</a:t>
            </a:r>
            <a:endParaRPr sz="1800">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Şehir parklarının günlük ziyaretçi sayısı dağılımı</a:t>
            </a:r>
            <a:endParaRPr i="0" sz="1800" u="none" cap="none" strike="noStrike">
              <a:solidFill>
                <a:schemeClr val="dk1"/>
              </a:solidFill>
              <a:latin typeface="Poppins"/>
              <a:ea typeface="Poppins"/>
              <a:cs typeface="Poppins"/>
              <a:sym typeface="Poppins"/>
            </a:endParaRPr>
          </a:p>
        </p:txBody>
      </p:sp>
      <p:grpSp>
        <p:nvGrpSpPr>
          <p:cNvPr id="386" name="Google Shape;386;p8"/>
          <p:cNvGrpSpPr/>
          <p:nvPr/>
        </p:nvGrpSpPr>
        <p:grpSpPr>
          <a:xfrm>
            <a:off x="8276867" y="9271949"/>
            <a:ext cx="8303090" cy="575667"/>
            <a:chOff x="3719093" y="9087718"/>
            <a:chExt cx="8944404" cy="745200"/>
          </a:xfrm>
        </p:grpSpPr>
        <p:sp>
          <p:nvSpPr>
            <p:cNvPr id="387" name="Google Shape;387;p8"/>
            <p:cNvSpPr/>
            <p:nvPr/>
          </p:nvSpPr>
          <p:spPr>
            <a:xfrm>
              <a:off x="3719093" y="9087718"/>
              <a:ext cx="4886150" cy="737101"/>
            </a:xfrm>
            <a:prstGeom prst="roundRect">
              <a:avLst>
                <a:gd fmla="val 50000" name="adj"/>
              </a:avLst>
            </a:prstGeom>
            <a:solidFill>
              <a:srgbClr val="812926"/>
            </a:solidFill>
            <a:ln cap="flat" cmpd="sng" w="9525">
              <a:solidFill>
                <a:srgbClr val="812926"/>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3_veri_gorsellestirme.xlsx</a:t>
              </a:r>
              <a:endParaRPr b="0" i="0" sz="1800" u="none" cap="none" strike="noStrike">
                <a:solidFill>
                  <a:srgbClr val="000000"/>
                </a:solidFill>
                <a:latin typeface="Arial"/>
                <a:ea typeface="Arial"/>
                <a:cs typeface="Arial"/>
                <a:sym typeface="Arial"/>
              </a:endParaRPr>
            </a:p>
          </p:txBody>
        </p:sp>
        <p:sp>
          <p:nvSpPr>
            <p:cNvPr id="388" name="Google Shape;388;p8"/>
            <p:cNvSpPr/>
            <p:nvPr/>
          </p:nvSpPr>
          <p:spPr>
            <a:xfrm>
              <a:off x="9262413" y="9087718"/>
              <a:ext cx="3401084" cy="745200"/>
            </a:xfrm>
            <a:prstGeom prst="roundRect">
              <a:avLst>
                <a:gd fmla="val 50000" name="adj"/>
              </a:avLst>
            </a:prstGeom>
            <a:solidFill>
              <a:srgbClr val="41BED0"/>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demografik</a:t>
              </a:r>
              <a:endParaRPr b="0" i="0" sz="1800" u="none" cap="none" strike="noStrike">
                <a:solidFill>
                  <a:srgbClr val="000000"/>
                </a:solidFill>
                <a:latin typeface="Arial"/>
                <a:ea typeface="Arial"/>
                <a:cs typeface="Arial"/>
                <a:sym typeface="Arial"/>
              </a:endParaRPr>
            </a:p>
          </p:txBody>
        </p:sp>
        <p:cxnSp>
          <p:nvCxnSpPr>
            <p:cNvPr id="389" name="Google Shape;389;p8"/>
            <p:cNvCxnSpPr/>
            <p:nvPr/>
          </p:nvCxnSpPr>
          <p:spPr>
            <a:xfrm>
              <a:off x="8606702" y="9448350"/>
              <a:ext cx="673200" cy="6300"/>
            </a:xfrm>
            <a:prstGeom prst="straightConnector1">
              <a:avLst/>
            </a:prstGeom>
            <a:noFill/>
            <a:ln cap="flat" cmpd="sng" w="19050">
              <a:solidFill>
                <a:srgbClr val="812926"/>
              </a:solidFill>
              <a:prstDash val="solid"/>
              <a:miter lim="800000"/>
              <a:headEnd len="sm" w="sm" type="none"/>
              <a:tailEnd len="med" w="med" type="triangle"/>
            </a:ln>
          </p:spPr>
        </p:cxnSp>
      </p:grpSp>
      <p:pic>
        <p:nvPicPr>
          <p:cNvPr id="390" name="Google Shape;390;p8"/>
          <p:cNvPicPr preferRelativeResize="0"/>
          <p:nvPr/>
        </p:nvPicPr>
        <p:blipFill rotWithShape="1">
          <a:blip r:embed="rId4">
            <a:alphaModFix/>
          </a:blip>
          <a:srcRect b="0" l="0" r="0" t="0"/>
          <a:stretch/>
        </p:blipFill>
        <p:spPr>
          <a:xfrm>
            <a:off x="8512985" y="2258146"/>
            <a:ext cx="2592000" cy="1539412"/>
          </a:xfrm>
          <a:prstGeom prst="rect">
            <a:avLst/>
          </a:prstGeom>
          <a:noFill/>
          <a:ln>
            <a:noFill/>
          </a:ln>
        </p:spPr>
      </p:pic>
      <p:pic>
        <p:nvPicPr>
          <p:cNvPr id="391" name="Google Shape;391;p8"/>
          <p:cNvPicPr preferRelativeResize="0"/>
          <p:nvPr/>
        </p:nvPicPr>
        <p:blipFill rotWithShape="1">
          <a:blip r:embed="rId5">
            <a:alphaModFix/>
          </a:blip>
          <a:srcRect b="0" l="0" r="0" t="0"/>
          <a:stretch/>
        </p:blipFill>
        <p:spPr>
          <a:xfrm>
            <a:off x="13353325" y="2228391"/>
            <a:ext cx="2520000" cy="15682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9"/>
          <p:cNvSpPr/>
          <p:nvPr/>
        </p:nvSpPr>
        <p:spPr>
          <a:xfrm>
            <a:off x="0" y="-36000"/>
            <a:ext cx="5670000" cy="10440000"/>
          </a:xfrm>
          <a:prstGeom prst="rect">
            <a:avLst/>
          </a:prstGeom>
          <a:solidFill>
            <a:srgbClr val="F78A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9"/>
          <p:cNvSpPr txBox="1"/>
          <p:nvPr>
            <p:ph type="title"/>
          </p:nvPr>
        </p:nvSpPr>
        <p:spPr>
          <a:xfrm>
            <a:off x="626700" y="3500364"/>
            <a:ext cx="5022600" cy="1908154"/>
          </a:xfrm>
          <a:prstGeom prst="rect">
            <a:avLst/>
          </a:prstGeom>
          <a:noFill/>
          <a:ln>
            <a:noFill/>
          </a:ln>
        </p:spPr>
        <p:txBody>
          <a:bodyPr anchorCtr="0" anchor="t" bIns="182850" lIns="182850" spcFirstLastPara="1" rIns="182850" wrap="square" tIns="182850">
            <a:spAutoFit/>
          </a:bodyPr>
          <a:lstStyle/>
          <a:p>
            <a:pPr indent="0" lvl="0" marL="0" rtl="0" algn="l">
              <a:lnSpc>
                <a:spcPct val="100000"/>
              </a:lnSpc>
              <a:spcBef>
                <a:spcPts val="0"/>
              </a:spcBef>
              <a:spcAft>
                <a:spcPts val="0"/>
              </a:spcAft>
              <a:buSzPts val="10000"/>
              <a:buNone/>
            </a:pPr>
            <a:r>
              <a:rPr lang="tr-TR" sz="5000"/>
              <a:t>İlişkisel Grafikler</a:t>
            </a:r>
            <a:endParaRPr b="1" sz="5000">
              <a:solidFill>
                <a:schemeClr val="lt1"/>
              </a:solidFill>
              <a:latin typeface="Poppins"/>
              <a:ea typeface="Poppins"/>
              <a:cs typeface="Poppins"/>
              <a:sym typeface="Poppins"/>
            </a:endParaRPr>
          </a:p>
        </p:txBody>
      </p:sp>
      <p:sp>
        <p:nvSpPr>
          <p:cNvPr id="398" name="Google Shape;398;p9"/>
          <p:cNvSpPr txBox="1"/>
          <p:nvPr>
            <p:ph idx="1" type="body"/>
          </p:nvPr>
        </p:nvSpPr>
        <p:spPr>
          <a:xfrm>
            <a:off x="1226700" y="2797788"/>
            <a:ext cx="4191461" cy="760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2400"/>
              </a:spcAft>
              <a:buSzPts val="935"/>
              <a:buNone/>
            </a:pPr>
            <a:r>
              <a:rPr b="1" lang="tr-TR">
                <a:solidFill>
                  <a:schemeClr val="lt1"/>
                </a:solidFill>
              </a:rPr>
              <a:t>Grafik Seçimi </a:t>
            </a:r>
            <a:endParaRPr b="1" sz="2800">
              <a:solidFill>
                <a:schemeClr val="lt1"/>
              </a:solidFill>
              <a:latin typeface="Poppins"/>
              <a:ea typeface="Poppins"/>
              <a:cs typeface="Poppins"/>
              <a:sym typeface="Poppins"/>
            </a:endParaRPr>
          </a:p>
        </p:txBody>
      </p:sp>
      <p:sp>
        <p:nvSpPr>
          <p:cNvPr id="399" name="Google Shape;399;p9"/>
          <p:cNvSpPr txBox="1"/>
          <p:nvPr>
            <p:ph idx="2" type="body"/>
          </p:nvPr>
        </p:nvSpPr>
        <p:spPr>
          <a:xfrm>
            <a:off x="7540985" y="3797558"/>
            <a:ext cx="4536000" cy="4643400"/>
          </a:xfrm>
          <a:prstGeom prst="rect">
            <a:avLst/>
          </a:prstGeom>
          <a:noFill/>
          <a:ln>
            <a:noFill/>
          </a:ln>
        </p:spPr>
        <p:txBody>
          <a:bodyPr anchorCtr="0" anchor="t" bIns="182850" lIns="182850" spcFirstLastPara="1" rIns="182850" wrap="square" tIns="182850">
            <a:spAutoFit/>
          </a:bodyPr>
          <a:lstStyle/>
          <a:p>
            <a:pPr indent="0" lvl="0" marL="0" rtl="0" algn="just">
              <a:lnSpc>
                <a:spcPct val="150000"/>
              </a:lnSpc>
              <a:spcBef>
                <a:spcPts val="0"/>
              </a:spcBef>
              <a:spcAft>
                <a:spcPts val="0"/>
              </a:spcAft>
              <a:buSzPts val="2800"/>
              <a:buNone/>
            </a:pPr>
            <a:r>
              <a:rPr lang="tr-TR" sz="1800"/>
              <a:t>Kategorik verileri karşılaştırmak için kullanılan en yaygın grafik türüdür. Her kategori için bir bar kullanılır ve barların uzunluğu değerleri (örn. kategorinin sıklığı) temsil eder.</a:t>
            </a:r>
            <a:endParaRPr/>
          </a:p>
          <a:p>
            <a:pPr indent="0" lvl="0" marL="0" rtl="0" algn="just">
              <a:lnSpc>
                <a:spcPct val="150000"/>
              </a:lnSpc>
              <a:spcBef>
                <a:spcPts val="0"/>
              </a:spcBef>
              <a:spcAft>
                <a:spcPts val="0"/>
              </a:spcAft>
              <a:buSzPts val="2800"/>
              <a:buNone/>
            </a:pPr>
            <a:r>
              <a:rPr b="1" lang="tr-TR" sz="1800">
                <a:solidFill>
                  <a:schemeClr val="dk1"/>
                </a:solidFill>
              </a:rPr>
              <a:t>Kullanım Alanları</a:t>
            </a:r>
            <a:endParaRPr sz="1800">
              <a:solidFill>
                <a:schemeClr val="dk1"/>
              </a:solidFill>
            </a:endParaRPr>
          </a:p>
          <a:p>
            <a:pPr indent="-342900" lvl="0" marL="342900" rtl="0" algn="l">
              <a:lnSpc>
                <a:spcPct val="150000"/>
              </a:lnSpc>
              <a:spcBef>
                <a:spcPts val="1000"/>
              </a:spcBef>
              <a:spcAft>
                <a:spcPts val="0"/>
              </a:spcAft>
              <a:buSzPts val="1800"/>
              <a:buChar char="●"/>
            </a:pPr>
            <a:r>
              <a:rPr lang="tr-TR" sz="1800">
                <a:solidFill>
                  <a:schemeClr val="dk1"/>
                </a:solidFill>
              </a:rPr>
              <a:t>Farklı meslek gruplarındaki cinsiyet dağılımı</a:t>
            </a:r>
            <a:endParaRPr sz="1800"/>
          </a:p>
          <a:p>
            <a:pPr indent="-342900" lvl="0" marL="342900" rtl="0" algn="l">
              <a:lnSpc>
                <a:spcPct val="150000"/>
              </a:lnSpc>
              <a:spcBef>
                <a:spcPts val="1000"/>
              </a:spcBef>
              <a:spcAft>
                <a:spcPts val="0"/>
              </a:spcAft>
              <a:buSzPts val="1800"/>
              <a:buChar char="●"/>
            </a:pPr>
            <a:r>
              <a:rPr lang="tr-TR" sz="1800">
                <a:solidFill>
                  <a:schemeClr val="dk1"/>
                </a:solidFill>
              </a:rPr>
              <a:t>Eğitim seviyesine göre istihdam oranları</a:t>
            </a:r>
            <a:endParaRPr sz="1800"/>
          </a:p>
        </p:txBody>
      </p:sp>
      <p:sp>
        <p:nvSpPr>
          <p:cNvPr id="400" name="Google Shape;400;p9"/>
          <p:cNvSpPr/>
          <p:nvPr/>
        </p:nvSpPr>
        <p:spPr>
          <a:xfrm>
            <a:off x="798900" y="3151038"/>
            <a:ext cx="427800" cy="54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1" name="Google Shape;401;p9"/>
          <p:cNvSpPr txBox="1"/>
          <p:nvPr>
            <p:ph idx="12" type="sldNum"/>
          </p:nvPr>
        </p:nvSpPr>
        <p:spPr>
          <a:xfrm>
            <a:off x="17021116" y="9402634"/>
            <a:ext cx="1097400" cy="7872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pic>
        <p:nvPicPr>
          <p:cNvPr id="402" name="Google Shape;402;p9"/>
          <p:cNvPicPr preferRelativeResize="0"/>
          <p:nvPr/>
        </p:nvPicPr>
        <p:blipFill rotWithShape="1">
          <a:blip r:embed="rId3">
            <a:alphaModFix/>
          </a:blip>
          <a:srcRect b="0" l="0" r="0" t="0"/>
          <a:stretch/>
        </p:blipFill>
        <p:spPr>
          <a:xfrm>
            <a:off x="12549699" y="262672"/>
            <a:ext cx="5398026" cy="885600"/>
          </a:xfrm>
          <a:prstGeom prst="rect">
            <a:avLst/>
          </a:prstGeom>
          <a:noFill/>
          <a:ln>
            <a:noFill/>
          </a:ln>
        </p:spPr>
      </p:pic>
      <p:sp>
        <p:nvSpPr>
          <p:cNvPr id="403" name="Google Shape;403;p9"/>
          <p:cNvSpPr txBox="1"/>
          <p:nvPr/>
        </p:nvSpPr>
        <p:spPr>
          <a:xfrm>
            <a:off x="7540985" y="1533255"/>
            <a:ext cx="336357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Bar (Çubuk) Grafiği</a:t>
            </a:r>
            <a:endParaRPr/>
          </a:p>
        </p:txBody>
      </p:sp>
      <p:sp>
        <p:nvSpPr>
          <p:cNvPr id="404" name="Google Shape;404;p9"/>
          <p:cNvSpPr txBox="1"/>
          <p:nvPr/>
        </p:nvSpPr>
        <p:spPr>
          <a:xfrm>
            <a:off x="12345325" y="1533255"/>
            <a:ext cx="290545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TR" sz="2400" u="none" cap="none" strike="noStrike">
                <a:solidFill>
                  <a:schemeClr val="dk1"/>
                </a:solidFill>
                <a:latin typeface="Poppins"/>
                <a:ea typeface="Poppins"/>
                <a:cs typeface="Poppins"/>
                <a:sym typeface="Poppins"/>
              </a:rPr>
              <a:t>Sütun Grafiği</a:t>
            </a:r>
            <a:endParaRPr/>
          </a:p>
        </p:txBody>
      </p:sp>
      <p:sp>
        <p:nvSpPr>
          <p:cNvPr id="405" name="Google Shape;405;p9"/>
          <p:cNvSpPr txBox="1"/>
          <p:nvPr/>
        </p:nvSpPr>
        <p:spPr>
          <a:xfrm>
            <a:off x="12345325" y="3797558"/>
            <a:ext cx="4536000" cy="5058900"/>
          </a:xfrm>
          <a:prstGeom prst="rect">
            <a:avLst/>
          </a:prstGeom>
          <a:noFill/>
          <a:ln>
            <a:noFill/>
          </a:ln>
        </p:spPr>
        <p:txBody>
          <a:bodyPr anchorCtr="0" anchor="t" bIns="182850" lIns="182850" spcFirstLastPara="1" rIns="182850" wrap="square" tIns="182850">
            <a:spAutoFit/>
          </a:bodyPr>
          <a:lstStyle/>
          <a:p>
            <a:pPr indent="0" lvl="0" marL="0" marR="0" rtl="0" algn="just">
              <a:lnSpc>
                <a:spcPct val="150000"/>
              </a:lnSpc>
              <a:spcBef>
                <a:spcPts val="0"/>
              </a:spcBef>
              <a:spcAft>
                <a:spcPts val="0"/>
              </a:spcAft>
              <a:buClr>
                <a:srgbClr val="212020"/>
              </a:buClr>
              <a:buSzPts val="2800"/>
              <a:buFont typeface="Poppins"/>
              <a:buNone/>
            </a:pPr>
            <a:r>
              <a:rPr b="0" i="0" lang="tr-TR" sz="1800" u="none" cap="none" strike="noStrike">
                <a:solidFill>
                  <a:srgbClr val="212020"/>
                </a:solidFill>
                <a:latin typeface="Poppins"/>
                <a:ea typeface="Poppins"/>
                <a:cs typeface="Poppins"/>
                <a:sym typeface="Poppins"/>
              </a:rPr>
              <a:t>Kategorilerin x ekseninde yer aldığı dikey çubuk grafik olarak da bilinir. Özellikle kısa kategori isimleri, tarih aralıkları ve negatif değerlerin gösteriminde yatay çubuk grafiklere göre daha çok tercih edilir.</a:t>
            </a:r>
            <a:endParaRPr/>
          </a:p>
          <a:p>
            <a:pPr indent="0" lvl="0" marL="0" marR="0" rtl="0" algn="just">
              <a:lnSpc>
                <a:spcPct val="150000"/>
              </a:lnSpc>
              <a:spcBef>
                <a:spcPts val="0"/>
              </a:spcBef>
              <a:spcAft>
                <a:spcPts val="0"/>
              </a:spcAft>
              <a:buClr>
                <a:srgbClr val="212020"/>
              </a:buClr>
              <a:buSzPts val="2800"/>
              <a:buFont typeface="Poppins"/>
              <a:buNone/>
            </a:pPr>
            <a:r>
              <a:rPr b="1" i="0" lang="tr-TR" sz="1800" u="none" cap="none" strike="noStrike">
                <a:solidFill>
                  <a:schemeClr val="dk1"/>
                </a:solidFill>
                <a:latin typeface="Poppins"/>
                <a:ea typeface="Poppins"/>
                <a:cs typeface="Poppins"/>
                <a:sym typeface="Poppins"/>
              </a:rPr>
              <a:t>Kullanım Alanları</a:t>
            </a:r>
            <a:endParaRPr b="0" i="0" sz="1800" u="none" cap="none" strike="noStrike">
              <a:solidFill>
                <a:schemeClr val="dk1"/>
              </a:solidFill>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Geri dönüşüm noktalarının bölgesel dağılımı</a:t>
            </a:r>
            <a:endParaRPr sz="1800">
              <a:latin typeface="Poppins"/>
              <a:ea typeface="Poppins"/>
              <a:cs typeface="Poppins"/>
              <a:sym typeface="Poppins"/>
            </a:endParaRPr>
          </a:p>
          <a:p>
            <a:pPr indent="-342900" lvl="0" marL="342900" marR="0" rtl="0" algn="l">
              <a:lnSpc>
                <a:spcPct val="150000"/>
              </a:lnSpc>
              <a:spcBef>
                <a:spcPts val="1000"/>
              </a:spcBef>
              <a:spcAft>
                <a:spcPts val="0"/>
              </a:spcAft>
              <a:buClr>
                <a:srgbClr val="212020"/>
              </a:buClr>
              <a:buSzPts val="1800"/>
              <a:buFont typeface="Poppins"/>
              <a:buChar char="●"/>
            </a:pPr>
            <a:r>
              <a:rPr i="0" lang="tr-TR" sz="1800" u="none" cap="none" strike="noStrike">
                <a:solidFill>
                  <a:srgbClr val="212020"/>
                </a:solidFill>
                <a:latin typeface="Poppins"/>
                <a:ea typeface="Poppins"/>
                <a:cs typeface="Poppins"/>
                <a:sym typeface="Poppins"/>
              </a:rPr>
              <a:t>Sokak hayvanları için kurulan kulübe sayıları</a:t>
            </a:r>
            <a:endParaRPr i="0" sz="1800" u="none" cap="none" strike="noStrike">
              <a:solidFill>
                <a:schemeClr val="dk1"/>
              </a:solidFill>
              <a:latin typeface="Poppins"/>
              <a:ea typeface="Poppins"/>
              <a:cs typeface="Poppins"/>
              <a:sym typeface="Poppins"/>
            </a:endParaRPr>
          </a:p>
        </p:txBody>
      </p:sp>
      <p:grpSp>
        <p:nvGrpSpPr>
          <p:cNvPr id="406" name="Google Shape;406;p9"/>
          <p:cNvGrpSpPr/>
          <p:nvPr/>
        </p:nvGrpSpPr>
        <p:grpSpPr>
          <a:xfrm>
            <a:off x="8193609" y="9036332"/>
            <a:ext cx="8303432" cy="575682"/>
            <a:chOff x="3719093" y="9087718"/>
            <a:chExt cx="8944404" cy="745200"/>
          </a:xfrm>
        </p:grpSpPr>
        <p:sp>
          <p:nvSpPr>
            <p:cNvPr id="407" name="Google Shape;407;p9"/>
            <p:cNvSpPr/>
            <p:nvPr/>
          </p:nvSpPr>
          <p:spPr>
            <a:xfrm>
              <a:off x="3719093" y="9087718"/>
              <a:ext cx="4886150" cy="737101"/>
            </a:xfrm>
            <a:prstGeom prst="roundRect">
              <a:avLst>
                <a:gd fmla="val 50000" name="adj"/>
              </a:avLst>
            </a:prstGeom>
            <a:solidFill>
              <a:srgbClr val="812926"/>
            </a:solidFill>
            <a:ln cap="flat" cmpd="sng" w="9525">
              <a:solidFill>
                <a:srgbClr val="812926"/>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3_veri_gorsellestirme.xlsx</a:t>
              </a:r>
              <a:endParaRPr b="0" i="0" sz="1800" u="none" cap="none" strike="noStrike">
                <a:solidFill>
                  <a:srgbClr val="000000"/>
                </a:solidFill>
                <a:latin typeface="Arial"/>
                <a:ea typeface="Arial"/>
                <a:cs typeface="Arial"/>
                <a:sym typeface="Arial"/>
              </a:endParaRPr>
            </a:p>
          </p:txBody>
        </p:sp>
        <p:sp>
          <p:nvSpPr>
            <p:cNvPr id="408" name="Google Shape;408;p9"/>
            <p:cNvSpPr/>
            <p:nvPr/>
          </p:nvSpPr>
          <p:spPr>
            <a:xfrm>
              <a:off x="9262413" y="9087718"/>
              <a:ext cx="3401084" cy="745200"/>
            </a:xfrm>
            <a:prstGeom prst="roundRect">
              <a:avLst>
                <a:gd fmla="val 50000" name="adj"/>
              </a:avLst>
            </a:prstGeom>
            <a:solidFill>
              <a:srgbClr val="F78A3C"/>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demografik_pivot</a:t>
              </a:r>
              <a:endParaRPr b="0" i="0" sz="1800" u="none" cap="none" strike="noStrike">
                <a:solidFill>
                  <a:srgbClr val="000000"/>
                </a:solidFill>
                <a:latin typeface="Arial"/>
                <a:ea typeface="Arial"/>
                <a:cs typeface="Arial"/>
                <a:sym typeface="Arial"/>
              </a:endParaRPr>
            </a:p>
          </p:txBody>
        </p:sp>
        <p:cxnSp>
          <p:nvCxnSpPr>
            <p:cNvPr id="409" name="Google Shape;409;p9"/>
            <p:cNvCxnSpPr/>
            <p:nvPr/>
          </p:nvCxnSpPr>
          <p:spPr>
            <a:xfrm>
              <a:off x="8606702" y="9448350"/>
              <a:ext cx="673200" cy="6300"/>
            </a:xfrm>
            <a:prstGeom prst="straightConnector1">
              <a:avLst/>
            </a:prstGeom>
            <a:noFill/>
            <a:ln cap="flat" cmpd="sng" w="19050">
              <a:solidFill>
                <a:srgbClr val="812926"/>
              </a:solidFill>
              <a:prstDash val="solid"/>
              <a:miter lim="800000"/>
              <a:headEnd len="sm" w="sm" type="none"/>
              <a:tailEnd len="med" w="med" type="triangle"/>
            </a:ln>
          </p:spPr>
        </p:cxnSp>
      </p:grpSp>
      <p:pic>
        <p:nvPicPr>
          <p:cNvPr id="410" name="Google Shape;410;p9"/>
          <p:cNvPicPr preferRelativeResize="0"/>
          <p:nvPr/>
        </p:nvPicPr>
        <p:blipFill rotWithShape="1">
          <a:blip r:embed="rId4">
            <a:alphaModFix/>
          </a:blip>
          <a:srcRect b="0" l="0" r="0" t="0"/>
          <a:stretch/>
        </p:blipFill>
        <p:spPr>
          <a:xfrm>
            <a:off x="8476985" y="2499037"/>
            <a:ext cx="2664000" cy="1304001"/>
          </a:xfrm>
          <a:prstGeom prst="rect">
            <a:avLst/>
          </a:prstGeom>
          <a:noFill/>
          <a:ln>
            <a:noFill/>
          </a:ln>
        </p:spPr>
      </p:pic>
      <p:pic>
        <p:nvPicPr>
          <p:cNvPr id="411" name="Google Shape;411;p9"/>
          <p:cNvPicPr preferRelativeResize="0"/>
          <p:nvPr/>
        </p:nvPicPr>
        <p:blipFill rotWithShape="1">
          <a:blip r:embed="rId5">
            <a:alphaModFix/>
          </a:blip>
          <a:srcRect b="0" l="0" r="0" t="0"/>
          <a:stretch/>
        </p:blipFill>
        <p:spPr>
          <a:xfrm>
            <a:off x="13443325" y="2148419"/>
            <a:ext cx="2340000" cy="16491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mpact Hub">
  <a:themeElements>
    <a:clrScheme name="Simple Light">
      <a:dk1>
        <a:srgbClr val="212020"/>
      </a:dk1>
      <a:lt1>
        <a:srgbClr val="FFFFFF"/>
      </a:lt1>
      <a:dk2>
        <a:srgbClr val="FAF9F6"/>
      </a:dk2>
      <a:lt2>
        <a:srgbClr val="000000"/>
      </a:lt2>
      <a:accent1>
        <a:srgbClr val="F78A3C"/>
      </a:accent1>
      <a:accent2>
        <a:srgbClr val="7EBB55"/>
      </a:accent2>
      <a:accent3>
        <a:srgbClr val="1C395C"/>
      </a:accent3>
      <a:accent4>
        <a:srgbClr val="41BED0"/>
      </a:accent4>
      <a:accent5>
        <a:srgbClr val="FDE2CE"/>
      </a:accent5>
      <a:accent6>
        <a:srgbClr val="DFEED4"/>
      </a:accent6>
      <a:hlink>
        <a:srgbClr val="1C39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